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48000"/>
            <a:ext cx="5172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653136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5023526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5209" y="29969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4786132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5249119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680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3517" y="3815248"/>
            <a:ext cx="29755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61540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97422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7041" y="3815248"/>
            <a:ext cx="29755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6524" y="361540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6524" y="397422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20746" y="361540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0746" y="397422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71086" y="3815248"/>
            <a:ext cx="29755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26397" y="361540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26397" y="397422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76737" y="3815248"/>
            <a:ext cx="29755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55197" y="361540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55197" y="397422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55493"/>
            <a:ext cx="10429875" cy="1438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328620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64502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5240" y="328620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5240" y="364502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848" y="4902013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27848" y="5260828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38745" y="4902013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38745" y="5260828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471" y="1986230"/>
            <a:ext cx="3324225" cy="1266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2694" y="1987833"/>
            <a:ext cx="3486150" cy="123825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89470" y="4168504"/>
            <a:ext cx="8142833" cy="596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03898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9779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4364" y="303898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4364" y="339779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8977" y="303898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88977" y="339779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44157" y="3038984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4157" y="3397799"/>
            <a:ext cx="589692" cy="268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04490" y="3129010"/>
            <a:ext cx="1776085" cy="537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2026-01-31T11:20:03Z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