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5162" y="3124200"/>
            <a:ext cx="578167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8710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020300" cy="41624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204864"/>
            <a:ext cx="898207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58550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495600" y="1340768"/>
            <a:ext cx="156004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9624392" y="1325963"/>
            <a:ext cx="62248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H="1">
            <a:off x="695399" y="2204864"/>
            <a:ext cx="9721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flipH="1">
            <a:off x="695398" y="3072966"/>
            <a:ext cx="10801201" cy="11481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567218" cy="5420460"/>
            <a:chOff x="263352" y="1268760"/>
            <a:chExt cx="11763375" cy="60007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763375" cy="1895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3529" y="3164235"/>
              <a:ext cx="11229975" cy="410527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2184" y="3212976"/>
            <a:ext cx="3672408" cy="262769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727847" y="5850242"/>
            <a:ext cx="7079887" cy="315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6189007"/>
            <a:ext cx="26642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2026-01-31T10:49:29Z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