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99556" y="2636912"/>
            <a:ext cx="7992888" cy="1853914"/>
            <a:chOff x="1703512" y="2924944"/>
            <a:chExt cx="7992888" cy="185391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AF16441-CCFE-5BDD-3B10-9BB06189C0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786"/>
            <a:stretch/>
          </p:blipFill>
          <p:spPr>
            <a:xfrm>
              <a:off x="1703512" y="2924944"/>
              <a:ext cx="7848872" cy="1853914"/>
            </a:xfrm>
            <a:prstGeom prst="rect">
              <a:avLst/>
            </a:prstGeom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55CC09A6-5ED1-EA78-7FC1-45B668B01BB0}"/>
                </a:ext>
              </a:extLst>
            </p:cNvPr>
            <p:cNvSpPr/>
            <p:nvPr/>
          </p:nvSpPr>
          <p:spPr bwMode="white">
            <a:xfrm>
              <a:off x="8904312" y="3574770"/>
              <a:ext cx="792088" cy="1204088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2695D-CBE3-0D50-CDDF-50496449D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15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90663"/>
            <a:ext cx="324000" cy="9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313492" cy="504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3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79AA6-ED55-C550-8D0F-F9A1E29FC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61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0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2025-01-15T15:51:28Z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