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4857E-5B42-DB3A-EC6A-4855726E13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26859"/>
          <a:stretch/>
        </p:blipFill>
        <p:spPr>
          <a:xfrm>
            <a:off x="779728" y="3082584"/>
            <a:ext cx="10632544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E8724-F234-19BD-0206-1190D088B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47498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4A0B28-BE2B-2AE5-9DA0-C3DF188B2982}"/>
              </a:ext>
            </a:extLst>
          </p:cNvPr>
          <p:cNvSpPr/>
          <p:nvPr/>
        </p:nvSpPr>
        <p:spPr bwMode="white">
          <a:xfrm>
            <a:off x="2267048" y="3545891"/>
            <a:ext cx="257078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919331-8486-1906-4AE6-F83F067B6DFF}"/>
              </a:ext>
            </a:extLst>
          </p:cNvPr>
          <p:cNvSpPr/>
          <p:nvPr/>
        </p:nvSpPr>
        <p:spPr bwMode="white">
          <a:xfrm>
            <a:off x="2295613" y="4633197"/>
            <a:ext cx="20947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2817A9-C726-F438-1D85-77BC38F0B4D1}"/>
              </a:ext>
            </a:extLst>
          </p:cNvPr>
          <p:cNvSpPr/>
          <p:nvPr/>
        </p:nvSpPr>
        <p:spPr bwMode="white">
          <a:xfrm>
            <a:off x="2267048" y="5710965"/>
            <a:ext cx="257078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9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43FE9-E490-8C7E-AF3F-7A1C637A3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32" y="1317655"/>
            <a:ext cx="11340000" cy="5423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803AD8-5574-8AFE-0AA5-4A6E43301098}"/>
              </a:ext>
            </a:extLst>
          </p:cNvPr>
          <p:cNvSpPr/>
          <p:nvPr/>
        </p:nvSpPr>
        <p:spPr bwMode="white">
          <a:xfrm>
            <a:off x="1791708" y="2051619"/>
            <a:ext cx="257078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B4C37-53B5-FFC9-90B9-D91661E5D4B0}"/>
              </a:ext>
            </a:extLst>
          </p:cNvPr>
          <p:cNvSpPr/>
          <p:nvPr/>
        </p:nvSpPr>
        <p:spPr bwMode="white">
          <a:xfrm>
            <a:off x="1801230" y="3023884"/>
            <a:ext cx="23803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E43AC-9B48-19E8-4F8F-D5551A71E179}"/>
              </a:ext>
            </a:extLst>
          </p:cNvPr>
          <p:cNvSpPr/>
          <p:nvPr/>
        </p:nvSpPr>
        <p:spPr bwMode="white">
          <a:xfrm>
            <a:off x="1772666" y="3996149"/>
            <a:ext cx="295163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79D2F-E9E6-0776-5F02-D17C28F17D35}"/>
              </a:ext>
            </a:extLst>
          </p:cNvPr>
          <p:cNvSpPr/>
          <p:nvPr/>
        </p:nvSpPr>
        <p:spPr bwMode="white">
          <a:xfrm>
            <a:off x="1791708" y="4968414"/>
            <a:ext cx="257078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1F2C0-0E16-A8DB-7722-6740242AE035}"/>
              </a:ext>
            </a:extLst>
          </p:cNvPr>
          <p:cNvSpPr/>
          <p:nvPr/>
        </p:nvSpPr>
        <p:spPr bwMode="white">
          <a:xfrm>
            <a:off x="1801230" y="5940679"/>
            <a:ext cx="23803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3903C-20FF-9B35-DAE9-100239081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54128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39FE97-6938-E55C-E197-5825822EFBA3}"/>
              </a:ext>
            </a:extLst>
          </p:cNvPr>
          <p:cNvSpPr/>
          <p:nvPr/>
        </p:nvSpPr>
        <p:spPr bwMode="white">
          <a:xfrm>
            <a:off x="3174551" y="3412949"/>
            <a:ext cx="247556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BC534A-4B26-5C1F-94DD-B60D1A3AF430}"/>
              </a:ext>
            </a:extLst>
          </p:cNvPr>
          <p:cNvSpPr/>
          <p:nvPr/>
        </p:nvSpPr>
        <p:spPr bwMode="white">
          <a:xfrm>
            <a:off x="3165029" y="4870998"/>
            <a:ext cx="257078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F31C5-0502-2ABD-CEDD-6B24FCA8493A}"/>
              </a:ext>
            </a:extLst>
          </p:cNvPr>
          <p:cNvSpPr/>
          <p:nvPr/>
        </p:nvSpPr>
        <p:spPr bwMode="white">
          <a:xfrm>
            <a:off x="6459437" y="4870998"/>
            <a:ext cx="28564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CB58F-A68C-2B00-5B01-92A627F81090}"/>
              </a:ext>
            </a:extLst>
          </p:cNvPr>
          <p:cNvSpPr/>
          <p:nvPr/>
        </p:nvSpPr>
        <p:spPr bwMode="white">
          <a:xfrm>
            <a:off x="4450420" y="5843031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CFC4E3-D15A-1F25-2CE1-D9841EAF8556}"/>
              </a:ext>
            </a:extLst>
          </p:cNvPr>
          <p:cNvSpPr/>
          <p:nvPr/>
        </p:nvSpPr>
        <p:spPr bwMode="white">
          <a:xfrm>
            <a:off x="3184072" y="6329047"/>
            <a:ext cx="238035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6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