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6075" y="3043237"/>
            <a:ext cx="641985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23392" y="2229674"/>
            <a:ext cx="11233248" cy="2541473"/>
            <a:chOff x="623392" y="2229674"/>
            <a:chExt cx="11233248" cy="2541473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13D5BEE9-1A46-C769-8245-DB61070F5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41"/>
            <a:stretch/>
          </p:blipFill>
          <p:spPr>
            <a:xfrm>
              <a:off x="623392" y="2348880"/>
              <a:ext cx="11233248" cy="2422267"/>
            </a:xfrm>
            <a:prstGeom prst="rect">
              <a:avLst/>
            </a:prstGeom>
          </p:spPr>
        </p:pic>
        <p:sp useBgFill="1">
          <p:nvSpPr>
            <p:cNvPr id="9" name="矩形 8">
              <a:extLst>
                <a:ext uri="{FF2B5EF4-FFF2-40B4-BE49-F238E27FC236}">
                  <a16:creationId xmlns:a16="http://schemas.microsoft.com/office/drawing/2014/main" id="{D0657BE1-2DBE-1880-A9C6-8440302ED732}"/>
                </a:ext>
              </a:extLst>
            </p:cNvPr>
            <p:cNvSpPr/>
            <p:nvPr/>
          </p:nvSpPr>
          <p:spPr bwMode="white">
            <a:xfrm>
              <a:off x="10560496" y="2229674"/>
              <a:ext cx="1296144" cy="479246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04AAC7-2982-C6F4-A9A6-D928693ADC82}"/>
              </a:ext>
            </a:extLst>
          </p:cNvPr>
          <p:cNvSpPr/>
          <p:nvPr/>
        </p:nvSpPr>
        <p:spPr bwMode="white">
          <a:xfrm>
            <a:off x="1727875" y="4313396"/>
            <a:ext cx="218992" cy="23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D55CCD-2994-6949-A3F6-9D0BC8FD8637}"/>
              </a:ext>
            </a:extLst>
          </p:cNvPr>
          <p:cNvSpPr/>
          <p:nvPr/>
        </p:nvSpPr>
        <p:spPr bwMode="white">
          <a:xfrm>
            <a:off x="3822585" y="4313396"/>
            <a:ext cx="238035" cy="23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72FF59-714D-0629-0ED7-3B4A7A3D2089}"/>
              </a:ext>
            </a:extLst>
          </p:cNvPr>
          <p:cNvSpPr/>
          <p:nvPr/>
        </p:nvSpPr>
        <p:spPr bwMode="white">
          <a:xfrm>
            <a:off x="5955381" y="4313396"/>
            <a:ext cx="161863" cy="23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16E433-786F-043C-1270-E27DFD3FAB96}"/>
              </a:ext>
            </a:extLst>
          </p:cNvPr>
          <p:cNvSpPr/>
          <p:nvPr/>
        </p:nvSpPr>
        <p:spPr bwMode="white">
          <a:xfrm>
            <a:off x="8031049" y="4313396"/>
            <a:ext cx="218992" cy="23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657BE1-2DBE-1880-A9C6-8440302ED732}"/>
              </a:ext>
            </a:extLst>
          </p:cNvPr>
          <p:cNvSpPr/>
          <p:nvPr/>
        </p:nvSpPr>
        <p:spPr bwMode="white">
          <a:xfrm>
            <a:off x="10135281" y="4313396"/>
            <a:ext cx="218992" cy="23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798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F54800-E44A-0B8B-16FB-A924D34D4E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348880"/>
            <a:ext cx="11340000" cy="23897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70F763-0E07-9831-CF10-72D6467B4DC6}"/>
              </a:ext>
            </a:extLst>
          </p:cNvPr>
          <p:cNvSpPr/>
          <p:nvPr/>
        </p:nvSpPr>
        <p:spPr bwMode="white">
          <a:xfrm>
            <a:off x="1859980" y="4289389"/>
            <a:ext cx="323727" cy="238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39CE67-2039-0FBB-3922-ECC1DB3A26F1}"/>
              </a:ext>
            </a:extLst>
          </p:cNvPr>
          <p:cNvSpPr/>
          <p:nvPr/>
        </p:nvSpPr>
        <p:spPr bwMode="white">
          <a:xfrm>
            <a:off x="4097512" y="4289389"/>
            <a:ext cx="371335" cy="238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AA818C-C36D-20E9-9CC0-1C07ABECA481}"/>
              </a:ext>
            </a:extLst>
          </p:cNvPr>
          <p:cNvSpPr/>
          <p:nvPr/>
        </p:nvSpPr>
        <p:spPr bwMode="white">
          <a:xfrm>
            <a:off x="6344564" y="4289389"/>
            <a:ext cx="361813" cy="238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8AF135-B472-4A3B-7E65-58AB4E88028D}"/>
              </a:ext>
            </a:extLst>
          </p:cNvPr>
          <p:cNvSpPr/>
          <p:nvPr/>
        </p:nvSpPr>
        <p:spPr bwMode="white">
          <a:xfrm>
            <a:off x="8582096" y="4289389"/>
            <a:ext cx="361813" cy="238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F4765E-257B-CB1C-F583-6A4D8AF2D40D}"/>
              </a:ext>
            </a:extLst>
          </p:cNvPr>
          <p:cNvSpPr/>
          <p:nvPr/>
        </p:nvSpPr>
        <p:spPr bwMode="white">
          <a:xfrm>
            <a:off x="10819627" y="4289389"/>
            <a:ext cx="371334" cy="238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662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D1C6B8-B45A-6111-7807-5DD92A7BF9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348880"/>
            <a:ext cx="11340000" cy="26631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14B52C-44ED-6BC3-9878-12D4D6ED4100}"/>
              </a:ext>
            </a:extLst>
          </p:cNvPr>
          <p:cNvSpPr/>
          <p:nvPr/>
        </p:nvSpPr>
        <p:spPr bwMode="white">
          <a:xfrm>
            <a:off x="1903424" y="4553846"/>
            <a:ext cx="209471" cy="24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2F457D-8A9D-9D33-20D8-CFE148112BDD}"/>
              </a:ext>
            </a:extLst>
          </p:cNvPr>
          <p:cNvSpPr/>
          <p:nvPr/>
        </p:nvSpPr>
        <p:spPr bwMode="white">
          <a:xfrm>
            <a:off x="4179041" y="4553846"/>
            <a:ext cx="209471" cy="24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873CA5-E3ED-0C31-9152-DBF93B0ADFD6}"/>
              </a:ext>
            </a:extLst>
          </p:cNvPr>
          <p:cNvSpPr/>
          <p:nvPr/>
        </p:nvSpPr>
        <p:spPr bwMode="white">
          <a:xfrm>
            <a:off x="6416572" y="4553846"/>
            <a:ext cx="257078" cy="24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6FD964-AA51-7432-758D-5E94903D98A7}"/>
              </a:ext>
            </a:extLst>
          </p:cNvPr>
          <p:cNvSpPr/>
          <p:nvPr/>
        </p:nvSpPr>
        <p:spPr bwMode="white">
          <a:xfrm>
            <a:off x="8720754" y="4553846"/>
            <a:ext cx="209471" cy="24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38388C-6B14-31AC-A95D-0B103CFC592E}"/>
              </a:ext>
            </a:extLst>
          </p:cNvPr>
          <p:cNvSpPr/>
          <p:nvPr/>
        </p:nvSpPr>
        <p:spPr bwMode="white">
          <a:xfrm>
            <a:off x="10958285" y="4553846"/>
            <a:ext cx="257078" cy="24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40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ABE072-A30C-9B9C-012B-9F436959E7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276872"/>
            <a:ext cx="11340000" cy="29040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B5EFFC-86D0-4303-EDE7-AB54FA650F17}"/>
              </a:ext>
            </a:extLst>
          </p:cNvPr>
          <p:cNvSpPr/>
          <p:nvPr/>
        </p:nvSpPr>
        <p:spPr bwMode="white">
          <a:xfrm>
            <a:off x="1916530" y="3069744"/>
            <a:ext cx="285642" cy="23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F97EAB-97A9-3928-17AE-69D391D9BC5F}"/>
              </a:ext>
            </a:extLst>
          </p:cNvPr>
          <p:cNvSpPr/>
          <p:nvPr/>
        </p:nvSpPr>
        <p:spPr bwMode="white">
          <a:xfrm>
            <a:off x="1916530" y="3623799"/>
            <a:ext cx="295163" cy="24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D24645-2244-2707-B6E5-CA864D988071}"/>
              </a:ext>
            </a:extLst>
          </p:cNvPr>
          <p:cNvSpPr/>
          <p:nvPr/>
        </p:nvSpPr>
        <p:spPr bwMode="white">
          <a:xfrm>
            <a:off x="1945094" y="4187407"/>
            <a:ext cx="238035" cy="23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65AB95-0C06-EAD7-BC9D-D143564729D5}"/>
              </a:ext>
            </a:extLst>
          </p:cNvPr>
          <p:cNvSpPr/>
          <p:nvPr/>
        </p:nvSpPr>
        <p:spPr bwMode="white">
          <a:xfrm>
            <a:off x="1945094" y="4741463"/>
            <a:ext cx="238035" cy="24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557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EB686A-1E2D-1F23-BB97-BF64CE61BE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25477"/>
            <a:ext cx="11340000" cy="50718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4E922F-D475-A56E-592D-AD0019AAF99F}"/>
              </a:ext>
            </a:extLst>
          </p:cNvPr>
          <p:cNvSpPr/>
          <p:nvPr/>
        </p:nvSpPr>
        <p:spPr bwMode="white">
          <a:xfrm>
            <a:off x="1585054" y="2335833"/>
            <a:ext cx="238035" cy="247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3F6379-F4BE-28B5-209B-4C4B433B3B51}"/>
              </a:ext>
            </a:extLst>
          </p:cNvPr>
          <p:cNvSpPr/>
          <p:nvPr/>
        </p:nvSpPr>
        <p:spPr bwMode="white">
          <a:xfrm>
            <a:off x="1575533" y="3451264"/>
            <a:ext cx="257078" cy="247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0DDBBB-A642-E24C-DDF8-B33E85226053}"/>
              </a:ext>
            </a:extLst>
          </p:cNvPr>
          <p:cNvSpPr/>
          <p:nvPr/>
        </p:nvSpPr>
        <p:spPr bwMode="white">
          <a:xfrm>
            <a:off x="1556490" y="4566695"/>
            <a:ext cx="285642" cy="247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AD89D9-5982-479B-0BC8-EC7DF38F8F9C}"/>
              </a:ext>
            </a:extLst>
          </p:cNvPr>
          <p:cNvSpPr/>
          <p:nvPr/>
        </p:nvSpPr>
        <p:spPr bwMode="white">
          <a:xfrm>
            <a:off x="1556490" y="5682127"/>
            <a:ext cx="295163" cy="247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781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69</cp:revision>
  <dcterms:created xsi:type="dcterms:W3CDTF">2015-09-16T06:44:00Z</dcterms:created>
  <dcterms:modified xsi:type="dcterms:W3CDTF">2025-01-15T16:27:13Z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