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30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CA11E-FB91-F2F5-7525-79EA45588D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 b="18630"/>
          <a:stretch/>
        </p:blipFill>
        <p:spPr>
          <a:xfrm>
            <a:off x="1715832" y="3010576"/>
            <a:ext cx="8760336" cy="836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10580-18A3-C5B5-C825-E4BA2EC72D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16832"/>
            <a:ext cx="11340000" cy="34101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C22926-ABAA-F2A2-66E6-7957B5625A2D}"/>
              </a:ext>
            </a:extLst>
          </p:cNvPr>
          <p:cNvSpPr/>
          <p:nvPr/>
        </p:nvSpPr>
        <p:spPr bwMode="white">
          <a:xfrm>
            <a:off x="1907008" y="4193420"/>
            <a:ext cx="266599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68465B-4B48-EDEC-9E3E-D19A5055CC41}"/>
              </a:ext>
            </a:extLst>
          </p:cNvPr>
          <p:cNvSpPr/>
          <p:nvPr/>
        </p:nvSpPr>
        <p:spPr bwMode="white">
          <a:xfrm>
            <a:off x="6001215" y="4193420"/>
            <a:ext cx="257078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16BE40-6037-68D8-F2CF-509C3AFD69C0}"/>
              </a:ext>
            </a:extLst>
          </p:cNvPr>
          <p:cNvSpPr/>
          <p:nvPr/>
        </p:nvSpPr>
        <p:spPr bwMode="white">
          <a:xfrm>
            <a:off x="1916530" y="4593489"/>
            <a:ext cx="238035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10F58A-0B41-FBB2-1743-1E4C8C8197CF}"/>
              </a:ext>
            </a:extLst>
          </p:cNvPr>
          <p:cNvSpPr/>
          <p:nvPr/>
        </p:nvSpPr>
        <p:spPr bwMode="white">
          <a:xfrm>
            <a:off x="6020258" y="4593489"/>
            <a:ext cx="218992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D35297-A867-A83F-0820-E14A993D074E}"/>
              </a:ext>
            </a:extLst>
          </p:cNvPr>
          <p:cNvSpPr/>
          <p:nvPr/>
        </p:nvSpPr>
        <p:spPr bwMode="white">
          <a:xfrm>
            <a:off x="1887966" y="4993559"/>
            <a:ext cx="285642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11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CCB19-EB6C-655B-1BCA-FA3CAF0B44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11340000" cy="4100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58AB5A-D259-C0B9-A838-2A196B55D13D}"/>
              </a:ext>
            </a:extLst>
          </p:cNvPr>
          <p:cNvSpPr/>
          <p:nvPr/>
        </p:nvSpPr>
        <p:spPr bwMode="white">
          <a:xfrm>
            <a:off x="2356288" y="3647032"/>
            <a:ext cx="257078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176CEC-51F7-78BF-345A-DB3FE36FFDD5}"/>
              </a:ext>
            </a:extLst>
          </p:cNvPr>
          <p:cNvSpPr/>
          <p:nvPr/>
        </p:nvSpPr>
        <p:spPr bwMode="white">
          <a:xfrm>
            <a:off x="4441477" y="3637496"/>
            <a:ext cx="257078" cy="25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49CA13-2353-D14B-1274-9EC7C01AE9C7}"/>
              </a:ext>
            </a:extLst>
          </p:cNvPr>
          <p:cNvSpPr/>
          <p:nvPr/>
        </p:nvSpPr>
        <p:spPr bwMode="white">
          <a:xfrm>
            <a:off x="6545709" y="3647032"/>
            <a:ext cx="228513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D15101-AECF-2DED-DBBA-5AB3C2FB152B}"/>
              </a:ext>
            </a:extLst>
          </p:cNvPr>
          <p:cNvSpPr/>
          <p:nvPr/>
        </p:nvSpPr>
        <p:spPr bwMode="white">
          <a:xfrm>
            <a:off x="8630898" y="3647032"/>
            <a:ext cx="218992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0E5EA8-2D8A-9ECF-47AA-C762961DF6D2}"/>
              </a:ext>
            </a:extLst>
          </p:cNvPr>
          <p:cNvSpPr/>
          <p:nvPr/>
        </p:nvSpPr>
        <p:spPr bwMode="white">
          <a:xfrm>
            <a:off x="10687522" y="3647032"/>
            <a:ext cx="285642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44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55A715-DA9E-A4D9-704A-1860BE996B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381606"/>
            <a:ext cx="11340000" cy="20947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547DDF-316A-3E7D-FE2A-D4E8D4BBCCEC}"/>
              </a:ext>
            </a:extLst>
          </p:cNvPr>
          <p:cNvSpPr/>
          <p:nvPr/>
        </p:nvSpPr>
        <p:spPr bwMode="white">
          <a:xfrm>
            <a:off x="1988538" y="2981476"/>
            <a:ext cx="238035" cy="2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0089BD-1BE6-6DBA-D7C6-35515C2D95E4}"/>
              </a:ext>
            </a:extLst>
          </p:cNvPr>
          <p:cNvSpPr/>
          <p:nvPr/>
        </p:nvSpPr>
        <p:spPr bwMode="white">
          <a:xfrm>
            <a:off x="1959974" y="3781304"/>
            <a:ext cx="295163" cy="23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22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53CD7-8722-4077-5C90-8217E0A38C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11340000" cy="131262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99EF2E7-E306-3D41-D9E9-9DE1B520BF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1534856" y="3185728"/>
            <a:ext cx="9696440" cy="300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60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E7918F-A263-EA43-B219-787870413F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004" y="1628800"/>
            <a:ext cx="11340000" cy="16373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2A2E64-DD28-E565-0D93-FAA9D7D1468E}"/>
              </a:ext>
            </a:extLst>
          </p:cNvPr>
          <p:cNvSpPr/>
          <p:nvPr/>
        </p:nvSpPr>
        <p:spPr bwMode="white">
          <a:xfrm>
            <a:off x="8123797" y="1705403"/>
            <a:ext cx="1513904" cy="29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2D70EE-48D0-AF2E-25D9-DCCCB70BC5FF}"/>
              </a:ext>
            </a:extLst>
          </p:cNvPr>
          <p:cNvSpPr/>
          <p:nvPr/>
        </p:nvSpPr>
        <p:spPr bwMode="white">
          <a:xfrm>
            <a:off x="8704603" y="2097996"/>
            <a:ext cx="1770982" cy="30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5A75D5-DD42-2811-7AF0-B2CFB9A6C011}"/>
              </a:ext>
            </a:extLst>
          </p:cNvPr>
          <p:cNvSpPr/>
          <p:nvPr/>
        </p:nvSpPr>
        <p:spPr bwMode="white">
          <a:xfrm>
            <a:off x="8199968" y="2500164"/>
            <a:ext cx="1513903" cy="29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FD95B8-89BE-8704-26E7-492425BE0426}"/>
              </a:ext>
            </a:extLst>
          </p:cNvPr>
          <p:cNvSpPr/>
          <p:nvPr/>
        </p:nvSpPr>
        <p:spPr bwMode="white">
          <a:xfrm>
            <a:off x="8352311" y="2879864"/>
            <a:ext cx="1513904" cy="30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99EF2E7-E306-3D41-D9E9-9DE1B520BF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1247780" y="3434362"/>
            <a:ext cx="9696440" cy="300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45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70</cp:revision>
  <dcterms:created xsi:type="dcterms:W3CDTF">2015-09-16T06:44:00Z</dcterms:created>
  <dcterms:modified xsi:type="dcterms:W3CDTF">2025-01-15T15:55:21Z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