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3014662"/>
            <a:ext cx="65151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D09EF-942B-4322-7B1C-98DFD8305A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1" r="11736"/>
          <a:stretch/>
        </p:blipFill>
        <p:spPr>
          <a:xfrm>
            <a:off x="695400" y="2060848"/>
            <a:ext cx="10009112" cy="35627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C21566-C419-90D0-72BA-E626E5147EC3}"/>
              </a:ext>
            </a:extLst>
          </p:cNvPr>
          <p:cNvSpPr/>
          <p:nvPr/>
        </p:nvSpPr>
        <p:spPr bwMode="white">
          <a:xfrm>
            <a:off x="1628498" y="2847443"/>
            <a:ext cx="238035" cy="2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4CE62A-9D90-EFD3-6CA1-1BEFE2CE3D73}"/>
              </a:ext>
            </a:extLst>
          </p:cNvPr>
          <p:cNvSpPr/>
          <p:nvPr/>
        </p:nvSpPr>
        <p:spPr bwMode="white">
          <a:xfrm>
            <a:off x="1599934" y="3429385"/>
            <a:ext cx="285642" cy="2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E96E45-C772-A3DD-7ECD-F22653449774}"/>
              </a:ext>
            </a:extLst>
          </p:cNvPr>
          <p:cNvSpPr/>
          <p:nvPr/>
        </p:nvSpPr>
        <p:spPr bwMode="white">
          <a:xfrm>
            <a:off x="1628498" y="4011327"/>
            <a:ext cx="238035" cy="2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6C7DC8-3B0D-3BDC-E1C6-732F1AC5A358}"/>
              </a:ext>
            </a:extLst>
          </p:cNvPr>
          <p:cNvSpPr/>
          <p:nvPr/>
        </p:nvSpPr>
        <p:spPr bwMode="white">
          <a:xfrm>
            <a:off x="1618976" y="4593270"/>
            <a:ext cx="257078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CB00C7-BC02-0F59-1B98-B6D112AD3CE7}"/>
              </a:ext>
            </a:extLst>
          </p:cNvPr>
          <p:cNvSpPr/>
          <p:nvPr/>
        </p:nvSpPr>
        <p:spPr bwMode="white">
          <a:xfrm>
            <a:off x="1599934" y="5175212"/>
            <a:ext cx="295163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33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CFDEC-685B-BEEC-2C5E-479B87829B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492896"/>
            <a:ext cx="11340000" cy="25359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69052F-E446-978A-E209-67E226EC6D25}"/>
              </a:ext>
            </a:extLst>
          </p:cNvPr>
          <p:cNvSpPr/>
          <p:nvPr/>
        </p:nvSpPr>
        <p:spPr bwMode="white">
          <a:xfrm>
            <a:off x="2089689" y="4552153"/>
            <a:ext cx="257078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5C5024-F84B-BE03-5A5B-1698DEC125D9}"/>
              </a:ext>
            </a:extLst>
          </p:cNvPr>
          <p:cNvSpPr/>
          <p:nvPr/>
        </p:nvSpPr>
        <p:spPr bwMode="white">
          <a:xfrm>
            <a:off x="4203442" y="4552153"/>
            <a:ext cx="209471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14F8E8-D51E-F0F1-7351-B4462EE32913}"/>
              </a:ext>
            </a:extLst>
          </p:cNvPr>
          <p:cNvSpPr/>
          <p:nvPr/>
        </p:nvSpPr>
        <p:spPr bwMode="white">
          <a:xfrm>
            <a:off x="6260067" y="4552153"/>
            <a:ext cx="257078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658FEE-7BA4-5166-F89A-198799304F25}"/>
              </a:ext>
            </a:extLst>
          </p:cNvPr>
          <p:cNvSpPr/>
          <p:nvPr/>
        </p:nvSpPr>
        <p:spPr bwMode="white">
          <a:xfrm>
            <a:off x="8383341" y="4552153"/>
            <a:ext cx="209471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35819B-A162-DB2B-2532-D53A4210239E}"/>
              </a:ext>
            </a:extLst>
          </p:cNvPr>
          <p:cNvSpPr/>
          <p:nvPr/>
        </p:nvSpPr>
        <p:spPr bwMode="white">
          <a:xfrm>
            <a:off x="10468530" y="4552153"/>
            <a:ext cx="209471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41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EB567-3F41-6CF5-C6BE-BD1FFE6D7C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4722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AC8EB-9E32-7322-717B-63A0DD625E73}"/>
              </a:ext>
            </a:extLst>
          </p:cNvPr>
          <p:cNvSpPr/>
          <p:nvPr/>
        </p:nvSpPr>
        <p:spPr bwMode="white">
          <a:xfrm>
            <a:off x="1700506" y="2447662"/>
            <a:ext cx="238035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C22855-0E64-A4F0-5149-19C3EC56BD89}"/>
              </a:ext>
            </a:extLst>
          </p:cNvPr>
          <p:cNvSpPr/>
          <p:nvPr/>
        </p:nvSpPr>
        <p:spPr bwMode="white">
          <a:xfrm>
            <a:off x="1700506" y="3028484"/>
            <a:ext cx="238035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A3820D-AA98-EC92-753B-2D086C277776}"/>
              </a:ext>
            </a:extLst>
          </p:cNvPr>
          <p:cNvSpPr/>
          <p:nvPr/>
        </p:nvSpPr>
        <p:spPr bwMode="white">
          <a:xfrm>
            <a:off x="1671942" y="3609305"/>
            <a:ext cx="295163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122706-99D1-CB0F-E01B-5283E4634983}"/>
              </a:ext>
            </a:extLst>
          </p:cNvPr>
          <p:cNvSpPr/>
          <p:nvPr/>
        </p:nvSpPr>
        <p:spPr bwMode="white">
          <a:xfrm>
            <a:off x="1700506" y="4190127"/>
            <a:ext cx="238035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E24203-DE76-D9EC-F7F8-DE58D6C5552B}"/>
              </a:ext>
            </a:extLst>
          </p:cNvPr>
          <p:cNvSpPr/>
          <p:nvPr/>
        </p:nvSpPr>
        <p:spPr bwMode="white">
          <a:xfrm>
            <a:off x="1700506" y="5361291"/>
            <a:ext cx="238035" cy="23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1D432-5D68-394E-24BE-CFAC5FCC37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747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0C7EDE-62A0-0E04-910A-B08AB541D636}"/>
              </a:ext>
            </a:extLst>
          </p:cNvPr>
          <p:cNvSpPr/>
          <p:nvPr/>
        </p:nvSpPr>
        <p:spPr bwMode="white">
          <a:xfrm>
            <a:off x="1599934" y="2371291"/>
            <a:ext cx="285642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D20C27-2083-C515-A801-1C454AE6B7CD}"/>
              </a:ext>
            </a:extLst>
          </p:cNvPr>
          <p:cNvSpPr/>
          <p:nvPr/>
        </p:nvSpPr>
        <p:spPr bwMode="white">
          <a:xfrm>
            <a:off x="1618976" y="2943231"/>
            <a:ext cx="257078" cy="25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1B7DF3-B7CC-60DF-2573-3D78DB9B6718}"/>
              </a:ext>
            </a:extLst>
          </p:cNvPr>
          <p:cNvSpPr/>
          <p:nvPr/>
        </p:nvSpPr>
        <p:spPr bwMode="white">
          <a:xfrm>
            <a:off x="1618976" y="4115708"/>
            <a:ext cx="257078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9E4043-B798-00AA-6C36-4D745990829C}"/>
              </a:ext>
            </a:extLst>
          </p:cNvPr>
          <p:cNvSpPr/>
          <p:nvPr/>
        </p:nvSpPr>
        <p:spPr bwMode="white">
          <a:xfrm>
            <a:off x="1628498" y="4697180"/>
            <a:ext cx="238035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C2FE5E-235C-FFAC-C3CB-80E507CF9312}"/>
              </a:ext>
            </a:extLst>
          </p:cNvPr>
          <p:cNvSpPr/>
          <p:nvPr/>
        </p:nvSpPr>
        <p:spPr bwMode="white">
          <a:xfrm>
            <a:off x="1599934" y="5860125"/>
            <a:ext cx="295163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62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2025-01-15T15:50:33Z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