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30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3294" autoAdjust="0"/>
  </p:normalViewPr>
  <p:slideViewPr>
    <p:cSldViewPr showGuides="1">
      <p:cViewPr varScale="1">
        <p:scale>
          <a:sx n="102" d="100"/>
          <a:sy n="102" d="100"/>
        </p:scale>
        <p:origin x="498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8" b="27889"/>
          <a:stretch>
            <a:fillRect/>
          </a:stretch>
        </p:blipFill>
        <p:spPr>
          <a:xfrm>
            <a:off x="2639695" y="3141345"/>
            <a:ext cx="6758940" cy="777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2276872"/>
            <a:ext cx="11340000" cy="258465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75576" y="3936391"/>
            <a:ext cx="257078" cy="238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27062" y="3936391"/>
            <a:ext cx="209471" cy="238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45249" y="3936391"/>
            <a:ext cx="257078" cy="238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75576" y="4441876"/>
            <a:ext cx="257078" cy="35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27062" y="4441877"/>
            <a:ext cx="209471" cy="238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564904"/>
            <a:ext cx="11340000" cy="2124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6490" y="3288968"/>
            <a:ext cx="238035" cy="2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88480" y="3279441"/>
            <a:ext cx="257078" cy="257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6490" y="3793908"/>
            <a:ext cx="238035" cy="2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69437" y="3793908"/>
            <a:ext cx="285642" cy="2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46968" y="4298848"/>
            <a:ext cx="257078" cy="247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204864"/>
            <a:ext cx="11340000" cy="3177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87966" y="2958653"/>
            <a:ext cx="285642" cy="238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07008" y="3454818"/>
            <a:ext cx="257078" cy="257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16530" y="3970066"/>
            <a:ext cx="238035" cy="238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87966" y="4475773"/>
            <a:ext cx="295163" cy="238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07008" y="4971938"/>
            <a:ext cx="257078" cy="257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412776"/>
            <a:ext cx="11340000" cy="50339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3871335"/>
            <a:ext cx="4032448" cy="2654009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3791744" y="4293096"/>
            <a:ext cx="360040" cy="448537"/>
          </a:xfrm>
          <a:prstGeom prst="ellipse">
            <a:avLst/>
          </a:prstGeom>
          <a:noFill/>
          <a:ln w="19050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4223792" y="5661248"/>
            <a:ext cx="576064" cy="448537"/>
          </a:xfrm>
          <a:prstGeom prst="ellipse">
            <a:avLst/>
          </a:prstGeom>
          <a:noFill/>
          <a:ln w="19050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4248000"/>
            <a:ext cx="1644096" cy="61316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7670" y="5524853"/>
            <a:ext cx="1656184" cy="6131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2492896"/>
            <a:ext cx="11340000" cy="261171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2808" y="2564904"/>
            <a:ext cx="3755080" cy="2475235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4079776" y="2980463"/>
            <a:ext cx="576064" cy="448537"/>
          </a:xfrm>
          <a:prstGeom prst="ellipse">
            <a:avLst/>
          </a:prstGeom>
          <a:noFill/>
          <a:ln w="19050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9" name="椭圆 8"/>
          <p:cNvSpPr/>
          <p:nvPr/>
        </p:nvSpPr>
        <p:spPr>
          <a:xfrm>
            <a:off x="4079776" y="4221088"/>
            <a:ext cx="576064" cy="448537"/>
          </a:xfrm>
          <a:prstGeom prst="ellipse">
            <a:avLst/>
          </a:prstGeom>
          <a:noFill/>
          <a:ln w="19050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4000" y="2880000"/>
            <a:ext cx="1656184" cy="61316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2768" y="4170153"/>
            <a:ext cx="1656184" cy="6131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71</cp:revision>
  <dcterms:created xsi:type="dcterms:W3CDTF">2015-09-16T06:44:00Z</dcterms:created>
  <dcterms:modified xsi:type="dcterms:W3CDTF">2025-01-16T08:41:26Z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