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24" r:id="rId2"/>
    <p:sldId id="327" r:id="rId3"/>
    <p:sldId id="326" r:id="rId4"/>
    <p:sldId id="325" r:id="rId5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4" d="100"/>
          <a:sy n="104" d="100"/>
        </p:scale>
        <p:origin x="120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BFB091E-85AD-822B-A6D7-4B6560C04C7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433" b="9571"/>
          <a:stretch/>
        </p:blipFill>
        <p:spPr>
          <a:xfrm>
            <a:off x="2831956" y="2780928"/>
            <a:ext cx="6528088" cy="170094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05DD1F0-6AE1-F06B-528C-F8AE84401F0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412776"/>
            <a:ext cx="11340000" cy="525862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3789040"/>
            <a:ext cx="324000" cy="9636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03399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988840"/>
            <a:ext cx="11233248" cy="40623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16310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7CE2D9D-CF1E-F1AA-1759-BA62F87B52A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355545"/>
            <a:ext cx="11340000" cy="53858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22664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9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DELL</cp:lastModifiedBy>
  <cp:revision>69</cp:revision>
  <dcterms:created xsi:type="dcterms:W3CDTF">2015-09-16T06:44:00Z</dcterms:created>
  <dcterms:modified xsi:type="dcterms:W3CDTF">2025-01-15T16:00:11Z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