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5" r:id="rId4"/>
    <p:sldId id="333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057525"/>
            <a:ext cx="6486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32875-C3C7-BFB6-7CE0-921164A634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18"/>
          <a:stretch/>
        </p:blipFill>
        <p:spPr>
          <a:xfrm>
            <a:off x="1343472" y="1268760"/>
            <a:ext cx="11340000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D509F-F35B-BF2C-18E9-0DCADFBFF098}"/>
              </a:ext>
            </a:extLst>
          </p:cNvPr>
          <p:cNvSpPr/>
          <p:nvPr/>
        </p:nvSpPr>
        <p:spPr bwMode="white">
          <a:xfrm>
            <a:off x="4171330" y="2822705"/>
            <a:ext cx="285642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5EABE-70FD-1767-48BA-088F77A8C019}"/>
              </a:ext>
            </a:extLst>
          </p:cNvPr>
          <p:cNvSpPr/>
          <p:nvPr/>
        </p:nvSpPr>
        <p:spPr bwMode="white">
          <a:xfrm>
            <a:off x="9008207" y="4071581"/>
            <a:ext cx="266599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D5CD472-4A1D-92B4-1F5F-3DEE1F6903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r="26558" b="11844"/>
          <a:stretch/>
        </p:blipFill>
        <p:spPr>
          <a:xfrm>
            <a:off x="1775520" y="4593885"/>
            <a:ext cx="832828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0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32875-C3C7-BFB6-7CE0-921164A634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0"/>
          <a:stretch/>
        </p:blipFill>
        <p:spPr>
          <a:xfrm>
            <a:off x="1199456" y="1412776"/>
            <a:ext cx="11340000" cy="11397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AF6CE11-9F58-939E-68E5-DE066F0AE6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04"/>
          <a:stretch/>
        </p:blipFill>
        <p:spPr>
          <a:xfrm>
            <a:off x="1775520" y="2552508"/>
            <a:ext cx="11340000" cy="19442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AC3E11-6DDA-C790-44E1-B4CCE8E8C06D}"/>
              </a:ext>
            </a:extLst>
          </p:cNvPr>
          <p:cNvSpPr/>
          <p:nvPr/>
        </p:nvSpPr>
        <p:spPr bwMode="white">
          <a:xfrm>
            <a:off x="4127308" y="2771790"/>
            <a:ext cx="247556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A194D-D827-D2B4-A396-D7A3266C8CBF}"/>
              </a:ext>
            </a:extLst>
          </p:cNvPr>
          <p:cNvSpPr/>
          <p:nvPr/>
        </p:nvSpPr>
        <p:spPr bwMode="white">
          <a:xfrm>
            <a:off x="4079701" y="3401038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A6FC3C-F27A-4FFA-5659-CD8AE0B6BDE5}"/>
              </a:ext>
            </a:extLst>
          </p:cNvPr>
          <p:cNvSpPr/>
          <p:nvPr/>
        </p:nvSpPr>
        <p:spPr bwMode="white">
          <a:xfrm>
            <a:off x="5631691" y="4030286"/>
            <a:ext cx="22851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D5CD472-4A1D-92B4-1F5F-3DEE1F6903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r="26558" b="11844"/>
          <a:stretch/>
        </p:blipFill>
        <p:spPr>
          <a:xfrm>
            <a:off x="1775520" y="4593885"/>
            <a:ext cx="832828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6CE11-9F58-939E-68E5-DE066F0AE6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95" b="824"/>
          <a:stretch/>
        </p:blipFill>
        <p:spPr>
          <a:xfrm>
            <a:off x="1199456" y="1770717"/>
            <a:ext cx="11340000" cy="180019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D5CD472-4A1D-92B4-1F5F-3DEE1F6903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r="26558" b="11844"/>
          <a:stretch/>
        </p:blipFill>
        <p:spPr>
          <a:xfrm>
            <a:off x="1931856" y="3816696"/>
            <a:ext cx="832828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C8473-3DDA-92C0-E2C9-4CC1511142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318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9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D0219-C0F9-38F9-0F15-E9CFEE581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599444"/>
            <a:ext cx="11340000" cy="1829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DF240-74EE-23EE-78CE-B93052D3D801}"/>
              </a:ext>
            </a:extLst>
          </p:cNvPr>
          <p:cNvSpPr/>
          <p:nvPr/>
        </p:nvSpPr>
        <p:spPr bwMode="white">
          <a:xfrm>
            <a:off x="2137333" y="2466577"/>
            <a:ext cx="295163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AD3896-EB03-141F-1B9C-CE8EADD3DE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571838"/>
            <a:ext cx="11340000" cy="23816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05CCCD-1B4A-1792-7F6E-8A0CF1BA91D5}"/>
              </a:ext>
            </a:extLst>
          </p:cNvPr>
          <p:cNvSpPr/>
          <p:nvPr/>
        </p:nvSpPr>
        <p:spPr bwMode="white">
          <a:xfrm>
            <a:off x="2137333" y="3676631"/>
            <a:ext cx="238035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5542FF-3F72-7670-C6B1-1248BE5D92EE}"/>
              </a:ext>
            </a:extLst>
          </p:cNvPr>
          <p:cNvSpPr/>
          <p:nvPr/>
        </p:nvSpPr>
        <p:spPr bwMode="white">
          <a:xfrm>
            <a:off x="2137333" y="4905573"/>
            <a:ext cx="238035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5E7F7-999D-2841-BDFA-C59124EF0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348880"/>
            <a:ext cx="11340000" cy="2489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4876F-C1D4-CE96-FE75-6942C7FF9858}"/>
              </a:ext>
            </a:extLst>
          </p:cNvPr>
          <p:cNvSpPr/>
          <p:nvPr/>
        </p:nvSpPr>
        <p:spPr bwMode="white">
          <a:xfrm>
            <a:off x="1643377" y="4304570"/>
            <a:ext cx="380856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8088D-0E8A-837A-4659-4D6ECF63887E}"/>
              </a:ext>
            </a:extLst>
          </p:cNvPr>
          <p:cNvSpPr/>
          <p:nvPr/>
        </p:nvSpPr>
        <p:spPr bwMode="white">
          <a:xfrm>
            <a:off x="3842823" y="4304570"/>
            <a:ext cx="371335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662CF-0F95-2C6E-91FB-EE9BFAECD7C6}"/>
              </a:ext>
            </a:extLst>
          </p:cNvPr>
          <p:cNvSpPr/>
          <p:nvPr/>
        </p:nvSpPr>
        <p:spPr bwMode="white">
          <a:xfrm>
            <a:off x="8222672" y="4304570"/>
            <a:ext cx="380856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EFF12-583C-A756-6A5D-EBA75904C352}"/>
              </a:ext>
            </a:extLst>
          </p:cNvPr>
          <p:cNvSpPr/>
          <p:nvPr/>
        </p:nvSpPr>
        <p:spPr bwMode="white">
          <a:xfrm>
            <a:off x="10412596" y="4304570"/>
            <a:ext cx="380856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62F2A-FFB2-859A-928F-EE2D67EADC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" r="20843" b="4300"/>
          <a:stretch/>
        </p:blipFill>
        <p:spPr>
          <a:xfrm>
            <a:off x="1813532" y="1942410"/>
            <a:ext cx="8564935" cy="48095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870BEC-B041-88C3-4000-72CEF732E9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20" y="1279332"/>
            <a:ext cx="11340000" cy="66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3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987BA-7BEE-EAE6-E544-8515C9D2D9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/>
        </p:blipFill>
        <p:spPr>
          <a:xfrm>
            <a:off x="2279576" y="1124744"/>
            <a:ext cx="9433048" cy="5480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F7F3B-F037-D3F5-6200-985B77F66764}"/>
              </a:ext>
            </a:extLst>
          </p:cNvPr>
          <p:cNvSpPr/>
          <p:nvPr/>
        </p:nvSpPr>
        <p:spPr bwMode="white">
          <a:xfrm>
            <a:off x="2708039" y="1830066"/>
            <a:ext cx="209471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2A9CC-F229-634D-9C93-5384BC5ED5E3}"/>
              </a:ext>
            </a:extLst>
          </p:cNvPr>
          <p:cNvSpPr/>
          <p:nvPr/>
        </p:nvSpPr>
        <p:spPr bwMode="white">
          <a:xfrm>
            <a:off x="2708039" y="2440075"/>
            <a:ext cx="209471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30243F-1228-A41A-E0DA-51CE50AFBD5B}"/>
              </a:ext>
            </a:extLst>
          </p:cNvPr>
          <p:cNvSpPr/>
          <p:nvPr/>
        </p:nvSpPr>
        <p:spPr bwMode="white">
          <a:xfrm>
            <a:off x="2679475" y="3059616"/>
            <a:ext cx="257078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21088"/>
            <a:ext cx="1656184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984" y="5085184"/>
            <a:ext cx="1680305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1" y="5983798"/>
            <a:ext cx="165618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7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2025-01-15T16:06:04Z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