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9" r:id="rId4"/>
    <p:sldId id="338" r:id="rId5"/>
    <p:sldId id="337" r:id="rId6"/>
    <p:sldId id="336" r:id="rId7"/>
    <p:sldId id="335" r:id="rId8"/>
    <p:sldId id="340" r:id="rId9"/>
    <p:sldId id="333" r:id="rId10"/>
    <p:sldId id="332" r:id="rId11"/>
    <p:sldId id="331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 b="36281"/>
          <a:stretch>
            <a:fillRect/>
          </a:stretch>
        </p:blipFill>
        <p:spPr>
          <a:xfrm>
            <a:off x="1804919" y="3057770"/>
            <a:ext cx="8582161" cy="742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060848"/>
            <a:ext cx="11340000" cy="1177303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356992"/>
            <a:ext cx="11340000" cy="23275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564904"/>
            <a:ext cx="8928992" cy="6089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5221" y="3861048"/>
            <a:ext cx="8928992" cy="6089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960" y="5016500"/>
            <a:ext cx="8903970" cy="607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752" y="2492896"/>
            <a:ext cx="11340000" cy="4289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6439" y="2788409"/>
            <a:ext cx="218992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4071" y="3446165"/>
            <a:ext cx="238035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4071" y="4914201"/>
            <a:ext cx="238035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93920" y="5495695"/>
            <a:ext cx="276120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9" r="38623"/>
          <a:stretch>
            <a:fillRect/>
          </a:stretch>
        </p:blipFill>
        <p:spPr>
          <a:xfrm>
            <a:off x="2567608" y="1372055"/>
            <a:ext cx="6696744" cy="1189662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0767"/>
            <a:ext cx="11340000" cy="541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5166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3103" y="2575737"/>
            <a:ext cx="218992" cy="24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1188" y="3938881"/>
            <a:ext cx="285642" cy="24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2624" y="4396440"/>
            <a:ext cx="257078" cy="24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5496" y="5302025"/>
            <a:ext cx="257078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82624" y="6217143"/>
            <a:ext cx="238035" cy="24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3596959"/>
            <a:ext cx="4586902" cy="3038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636912"/>
            <a:ext cx="11340000" cy="17862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6032" y="2465648"/>
            <a:ext cx="4586902" cy="3038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54670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0984" y="1988428"/>
            <a:ext cx="257078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0506" y="2893248"/>
            <a:ext cx="238035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0984" y="3788543"/>
            <a:ext cx="257078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0506" y="4702888"/>
            <a:ext cx="238035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1942" y="5598183"/>
            <a:ext cx="295163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700808"/>
            <a:ext cx="11340000" cy="4584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3756" y="1843782"/>
            <a:ext cx="257078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3277" y="2749287"/>
            <a:ext cx="238035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4713" y="3654792"/>
            <a:ext cx="285642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3756" y="4550766"/>
            <a:ext cx="257078" cy="25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3277" y="5456271"/>
            <a:ext cx="238035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19295"/>
            <a:ext cx="11340000" cy="5494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0534" y="1985821"/>
            <a:ext cx="285642" cy="23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9098" y="2880870"/>
            <a:ext cx="238035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9098" y="3785442"/>
            <a:ext cx="238035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0534" y="5147060"/>
            <a:ext cx="295163" cy="23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9098" y="6042109"/>
            <a:ext cx="238035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4357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8638" y="5714932"/>
            <a:ext cx="285642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1912" y="5714932"/>
            <a:ext cx="218992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7580" y="5714932"/>
            <a:ext cx="257078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2769" y="5705397"/>
            <a:ext cx="257078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87001" y="5714932"/>
            <a:ext cx="228513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34"/>
          <a:stretch>
            <a:fillRect/>
          </a:stretch>
        </p:blipFill>
        <p:spPr>
          <a:xfrm>
            <a:off x="551384" y="1772816"/>
            <a:ext cx="11340000" cy="2088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3902" y="3554781"/>
            <a:ext cx="218992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4154" y="3554781"/>
            <a:ext cx="295163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6749" y="3554781"/>
            <a:ext cx="238035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7958" y="3554781"/>
            <a:ext cx="238035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"/>
          <a:stretch>
            <a:fillRect/>
          </a:stretch>
        </p:blipFill>
        <p:spPr>
          <a:xfrm>
            <a:off x="1055440" y="3933056"/>
            <a:ext cx="10657184" cy="2557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66"/>
          <a:stretch>
            <a:fillRect/>
          </a:stretch>
        </p:blipFill>
        <p:spPr>
          <a:xfrm>
            <a:off x="551384" y="1949073"/>
            <a:ext cx="11340000" cy="15519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03424" y="3138897"/>
            <a:ext cx="209471" cy="23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83676" y="3129367"/>
            <a:ext cx="266599" cy="2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7227" y="3129367"/>
            <a:ext cx="247557" cy="2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67958" y="3138897"/>
            <a:ext cx="257078" cy="23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"/>
          <a:stretch>
            <a:fillRect/>
          </a:stretch>
        </p:blipFill>
        <p:spPr>
          <a:xfrm>
            <a:off x="1127448" y="3501008"/>
            <a:ext cx="10657184" cy="2557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492896"/>
            <a:ext cx="11340000" cy="2760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5576" y="3171099"/>
            <a:ext cx="257078" cy="2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4619" y="3610498"/>
            <a:ext cx="218992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6534" y="4049897"/>
            <a:ext cx="295163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576" y="4479744"/>
            <a:ext cx="266599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5098" y="4909591"/>
            <a:ext cx="238035" cy="2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88840"/>
            <a:ext cx="11340000" cy="3475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2996952"/>
            <a:ext cx="8865407" cy="6089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4104000"/>
            <a:ext cx="8856984" cy="6089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00" y="4788000"/>
            <a:ext cx="8856984" cy="60891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60685" y="4180840"/>
            <a:ext cx="41529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71</cp:revision>
  <dcterms:created xsi:type="dcterms:W3CDTF">2015-09-16T06:44:00Z</dcterms:created>
  <dcterms:modified xsi:type="dcterms:W3CDTF">2025-01-16T09:05:58Z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