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19EBF-12B9-682F-4056-BBCA2B9766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 b="32533"/>
          <a:stretch/>
        </p:blipFill>
        <p:spPr>
          <a:xfrm>
            <a:off x="1355792" y="3118588"/>
            <a:ext cx="9480416" cy="6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0E29E-E417-FFEE-3CB9-3E85265A3D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060848"/>
            <a:ext cx="11340000" cy="33884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2234EF-7F7A-B523-8826-4A1B30F8E940}"/>
              </a:ext>
            </a:extLst>
          </p:cNvPr>
          <p:cNvSpPr/>
          <p:nvPr/>
        </p:nvSpPr>
        <p:spPr bwMode="white">
          <a:xfrm>
            <a:off x="2853791" y="3502139"/>
            <a:ext cx="285642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C11897-25B3-4BD9-A128-63A40CA83AB2}"/>
              </a:ext>
            </a:extLst>
          </p:cNvPr>
          <p:cNvSpPr/>
          <p:nvPr/>
        </p:nvSpPr>
        <p:spPr bwMode="white">
          <a:xfrm>
            <a:off x="4938980" y="3903029"/>
            <a:ext cx="238035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CFB179-F1D9-1036-62F2-4108D17A1FC4}"/>
              </a:ext>
            </a:extLst>
          </p:cNvPr>
          <p:cNvSpPr/>
          <p:nvPr/>
        </p:nvSpPr>
        <p:spPr bwMode="white">
          <a:xfrm>
            <a:off x="3996361" y="4303918"/>
            <a:ext cx="228513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582453-84AF-F039-E2E7-19E6CEA86DC3}"/>
              </a:ext>
            </a:extLst>
          </p:cNvPr>
          <p:cNvSpPr/>
          <p:nvPr/>
        </p:nvSpPr>
        <p:spPr bwMode="white">
          <a:xfrm>
            <a:off x="2396764" y="4714352"/>
            <a:ext cx="238035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A13307-7A63-259A-1456-2A6FE40A8658}"/>
              </a:ext>
            </a:extLst>
          </p:cNvPr>
          <p:cNvSpPr/>
          <p:nvPr/>
        </p:nvSpPr>
        <p:spPr bwMode="white">
          <a:xfrm>
            <a:off x="4986587" y="5115241"/>
            <a:ext cx="285642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79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03E1E-D2E7-F323-5CE2-79B5B54CE6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348880"/>
            <a:ext cx="11340000" cy="2673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3D101B-68F1-81CE-CE7E-1CE9A436EB97}"/>
              </a:ext>
            </a:extLst>
          </p:cNvPr>
          <p:cNvSpPr/>
          <p:nvPr/>
        </p:nvSpPr>
        <p:spPr bwMode="white">
          <a:xfrm>
            <a:off x="1556490" y="3026921"/>
            <a:ext cx="238035" cy="2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C42751-2C0F-85AB-5FED-C146C622FC5C}"/>
              </a:ext>
            </a:extLst>
          </p:cNvPr>
          <p:cNvSpPr/>
          <p:nvPr/>
        </p:nvSpPr>
        <p:spPr bwMode="white">
          <a:xfrm>
            <a:off x="1546968" y="3437566"/>
            <a:ext cx="266599" cy="2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143898-AF6B-EEE6-D359-5BC7B3CF44AB}"/>
              </a:ext>
            </a:extLst>
          </p:cNvPr>
          <p:cNvSpPr/>
          <p:nvPr/>
        </p:nvSpPr>
        <p:spPr bwMode="white">
          <a:xfrm>
            <a:off x="1566011" y="3848211"/>
            <a:ext cx="218992" cy="2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62AE47-38AC-220B-FC61-D7CC78BCF89E}"/>
              </a:ext>
            </a:extLst>
          </p:cNvPr>
          <p:cNvSpPr/>
          <p:nvPr/>
        </p:nvSpPr>
        <p:spPr bwMode="white">
          <a:xfrm>
            <a:off x="1546968" y="4258856"/>
            <a:ext cx="257078" cy="2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E5BDE7-B938-655F-9B29-A53CA1E1CED0}"/>
              </a:ext>
            </a:extLst>
          </p:cNvPr>
          <p:cNvSpPr/>
          <p:nvPr/>
        </p:nvSpPr>
        <p:spPr bwMode="white">
          <a:xfrm>
            <a:off x="1527926" y="4669501"/>
            <a:ext cx="285642" cy="2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30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4C4D5D-EE8D-A1E4-5DD4-BF45151E95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348880"/>
            <a:ext cx="11340000" cy="2906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E5CB8D-6861-E1EC-19D7-66CFFB9BD9FC}"/>
              </a:ext>
            </a:extLst>
          </p:cNvPr>
          <p:cNvSpPr/>
          <p:nvPr/>
        </p:nvSpPr>
        <p:spPr bwMode="white">
          <a:xfrm>
            <a:off x="7540099" y="3149419"/>
            <a:ext cx="247556" cy="2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32155-B906-3C31-6ADF-0D27BD45F2A1}"/>
              </a:ext>
            </a:extLst>
          </p:cNvPr>
          <p:cNvSpPr/>
          <p:nvPr/>
        </p:nvSpPr>
        <p:spPr bwMode="white">
          <a:xfrm>
            <a:off x="10710729" y="3149419"/>
            <a:ext cx="276120" cy="2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C9ED8F-105D-07EF-A3A0-C53AC41BC7FD}"/>
              </a:ext>
            </a:extLst>
          </p:cNvPr>
          <p:cNvSpPr/>
          <p:nvPr/>
        </p:nvSpPr>
        <p:spPr bwMode="white">
          <a:xfrm>
            <a:off x="2179545" y="3311433"/>
            <a:ext cx="238035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9CB1EE-ACE3-9D32-4C5C-2CACC1BAFF1E}"/>
              </a:ext>
            </a:extLst>
          </p:cNvPr>
          <p:cNvSpPr/>
          <p:nvPr/>
        </p:nvSpPr>
        <p:spPr bwMode="white">
          <a:xfrm>
            <a:off x="10739293" y="3902307"/>
            <a:ext cx="218992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0EC39-F4C4-0DF7-C130-0151FF3723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88513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872191-F9C2-D8A5-23AA-9223D53EBF93}"/>
              </a:ext>
            </a:extLst>
          </p:cNvPr>
          <p:cNvSpPr/>
          <p:nvPr/>
        </p:nvSpPr>
        <p:spPr bwMode="white">
          <a:xfrm>
            <a:off x="2651452" y="4194572"/>
            <a:ext cx="247556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55A2CC-A1BB-5F76-C223-6F0E452B7D77}"/>
              </a:ext>
            </a:extLst>
          </p:cNvPr>
          <p:cNvSpPr/>
          <p:nvPr/>
        </p:nvSpPr>
        <p:spPr bwMode="white">
          <a:xfrm>
            <a:off x="4489084" y="5394429"/>
            <a:ext cx="257078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949197"/>
            <a:ext cx="5688632" cy="449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79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8C2A8-1B47-BBA9-8864-C94EFFA05E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780928"/>
            <a:ext cx="11340000" cy="17889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C390F0-A36C-4A99-CB72-4F506B5E06D4}"/>
              </a:ext>
            </a:extLst>
          </p:cNvPr>
          <p:cNvSpPr/>
          <p:nvPr/>
        </p:nvSpPr>
        <p:spPr bwMode="white">
          <a:xfrm>
            <a:off x="2531258" y="2943560"/>
            <a:ext cx="285642" cy="2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0C04BC-4615-892D-363F-E3284CD83EB0}"/>
              </a:ext>
            </a:extLst>
          </p:cNvPr>
          <p:cNvSpPr/>
          <p:nvPr/>
        </p:nvSpPr>
        <p:spPr bwMode="white">
          <a:xfrm>
            <a:off x="4835440" y="3546258"/>
            <a:ext cx="238035" cy="2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569612"/>
            <a:ext cx="3702697" cy="243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0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67</cp:revision>
  <dcterms:created xsi:type="dcterms:W3CDTF">2015-09-16T06:44:00Z</dcterms:created>
  <dcterms:modified xsi:type="dcterms:W3CDTF">2025-01-15T15:48:26Z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