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A3C34B-83EA-09CB-8D7C-ECF39E7F3C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8" b="9571"/>
          <a:stretch/>
        </p:blipFill>
        <p:spPr>
          <a:xfrm>
            <a:off x="2795952" y="2852936"/>
            <a:ext cx="6600096" cy="17009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F5C7DD-5550-393A-5DD2-3F56B44128AD}"/>
              </a:ext>
            </a:extLst>
          </p:cNvPr>
          <p:cNvSpPr/>
          <p:nvPr/>
        </p:nvSpPr>
        <p:spPr bwMode="white">
          <a:xfrm>
            <a:off x="1578740" y="1319481"/>
            <a:ext cx="609370" cy="55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D48775-6B3F-0883-6B89-93FC47371A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47227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861048"/>
            <a:ext cx="288032" cy="97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99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16832"/>
            <a:ext cx="11233248" cy="4051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0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FBF73-73F9-E7D0-6805-EBD45C210B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94937"/>
            <a:ext cx="11340000" cy="5518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68</cp:revision>
  <dcterms:created xsi:type="dcterms:W3CDTF">2015-09-16T06:44:00Z</dcterms:created>
  <dcterms:modified xsi:type="dcterms:W3CDTF">2025-01-15T16:21:47Z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