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91820-9920-E02F-A789-F3525F2AE5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863752" y="2708920"/>
            <a:ext cx="5663992" cy="1880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F9FFE-0E92-63EB-BD4F-36945339BF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1"/>
          <a:stretch/>
        </p:blipFill>
        <p:spPr>
          <a:xfrm>
            <a:off x="623392" y="1268760"/>
            <a:ext cx="11340000" cy="554461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584000" y="6813376"/>
            <a:ext cx="1026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65616"/>
            <a:ext cx="324000" cy="96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1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98845" cy="502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6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A3477-B075-BADD-56BB-27616BA289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" b="1"/>
          <a:stretch/>
        </p:blipFill>
        <p:spPr>
          <a:xfrm>
            <a:off x="623392" y="2004290"/>
            <a:ext cx="11340000" cy="397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6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2025-01-15T16:14:39Z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