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A17FB-F7C1-2F0B-A5B4-51A4062E01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6" b="24414"/>
          <a:stretch/>
        </p:blipFill>
        <p:spPr>
          <a:xfrm>
            <a:off x="1847528" y="2960948"/>
            <a:ext cx="9641871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4AF6E-EEBC-6748-6E1D-169F2363F4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47525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33716-4E96-AB52-4567-62961C864BBA}"/>
              </a:ext>
            </a:extLst>
          </p:cNvPr>
          <p:cNvSpPr/>
          <p:nvPr/>
        </p:nvSpPr>
        <p:spPr bwMode="white">
          <a:xfrm>
            <a:off x="1383910" y="3447899"/>
            <a:ext cx="295163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5BA587-9289-5B6E-A94E-5FF25700D437}"/>
              </a:ext>
            </a:extLst>
          </p:cNvPr>
          <p:cNvSpPr/>
          <p:nvPr/>
        </p:nvSpPr>
        <p:spPr bwMode="white">
          <a:xfrm>
            <a:off x="1412474" y="3962199"/>
            <a:ext cx="238035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04CDB8-CB23-98DB-8CF7-E98C026E3A66}"/>
              </a:ext>
            </a:extLst>
          </p:cNvPr>
          <p:cNvSpPr/>
          <p:nvPr/>
        </p:nvSpPr>
        <p:spPr bwMode="white">
          <a:xfrm>
            <a:off x="1412474" y="4476499"/>
            <a:ext cx="238035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1936A8-08E7-CAB2-B53A-2FA00E4D6AAC}"/>
              </a:ext>
            </a:extLst>
          </p:cNvPr>
          <p:cNvSpPr/>
          <p:nvPr/>
        </p:nvSpPr>
        <p:spPr bwMode="white">
          <a:xfrm>
            <a:off x="1383910" y="4981275"/>
            <a:ext cx="295163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EEE056-EF08-83B0-C9AA-7758277B194E}"/>
              </a:ext>
            </a:extLst>
          </p:cNvPr>
          <p:cNvSpPr/>
          <p:nvPr/>
        </p:nvSpPr>
        <p:spPr bwMode="white">
          <a:xfrm>
            <a:off x="1383910" y="5495576"/>
            <a:ext cx="295163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5C8559-91C9-4CA5-3741-2E90D86ED65E}"/>
              </a:ext>
            </a:extLst>
          </p:cNvPr>
          <p:cNvSpPr/>
          <p:nvPr/>
        </p:nvSpPr>
        <p:spPr bwMode="white">
          <a:xfrm>
            <a:off x="1412474" y="6009876"/>
            <a:ext cx="238035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88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DC232-F46B-FED5-EBA7-96409FB8A4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492896"/>
            <a:ext cx="11340000" cy="2200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CA6A79-E9A9-45CD-8C09-815C3EABD6E1}"/>
              </a:ext>
            </a:extLst>
          </p:cNvPr>
          <p:cNvSpPr/>
          <p:nvPr/>
        </p:nvSpPr>
        <p:spPr bwMode="white">
          <a:xfrm>
            <a:off x="3383406" y="3273968"/>
            <a:ext cx="399899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FECDE-BFA7-AE78-78A6-11C96FF32B82}"/>
              </a:ext>
            </a:extLst>
          </p:cNvPr>
          <p:cNvSpPr/>
          <p:nvPr/>
        </p:nvSpPr>
        <p:spPr bwMode="white">
          <a:xfrm>
            <a:off x="8981995" y="3273968"/>
            <a:ext cx="485591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1C64B6-C1F5-14E8-206E-7FED642F70D8}"/>
              </a:ext>
            </a:extLst>
          </p:cNvPr>
          <p:cNvSpPr/>
          <p:nvPr/>
        </p:nvSpPr>
        <p:spPr bwMode="white">
          <a:xfrm>
            <a:off x="4173683" y="3788333"/>
            <a:ext cx="1618639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CFF169-3046-8D99-E019-667952608AEE}"/>
              </a:ext>
            </a:extLst>
          </p:cNvPr>
          <p:cNvSpPr/>
          <p:nvPr/>
        </p:nvSpPr>
        <p:spPr bwMode="white">
          <a:xfrm>
            <a:off x="9705622" y="3788333"/>
            <a:ext cx="1618639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D37AB5-23DC-58B2-3673-5DC01DF2EDF0}"/>
              </a:ext>
            </a:extLst>
          </p:cNvPr>
          <p:cNvSpPr/>
          <p:nvPr/>
        </p:nvSpPr>
        <p:spPr bwMode="white">
          <a:xfrm>
            <a:off x="3575721" y="4293174"/>
            <a:ext cx="1635796" cy="30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74B2AD-E59F-AD91-D916-3A4224725D4A}"/>
              </a:ext>
            </a:extLst>
          </p:cNvPr>
          <p:cNvSpPr/>
          <p:nvPr/>
        </p:nvSpPr>
        <p:spPr bwMode="white">
          <a:xfrm>
            <a:off x="9229552" y="4293173"/>
            <a:ext cx="1285389" cy="28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92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4D832-6FBA-4C7F-FF9A-936FB2F9D3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20888"/>
            <a:ext cx="11340000" cy="2192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513909-8972-DF30-A6A5-82CD8BC087A6}"/>
              </a:ext>
            </a:extLst>
          </p:cNvPr>
          <p:cNvSpPr/>
          <p:nvPr/>
        </p:nvSpPr>
        <p:spPr bwMode="white">
          <a:xfrm>
            <a:off x="4093348" y="3250118"/>
            <a:ext cx="504634" cy="1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4CF0E1-1721-AAAD-299E-1407F7689B4D}"/>
              </a:ext>
            </a:extLst>
          </p:cNvPr>
          <p:cNvSpPr/>
          <p:nvPr/>
        </p:nvSpPr>
        <p:spPr bwMode="white">
          <a:xfrm>
            <a:off x="9339645" y="3183399"/>
            <a:ext cx="485591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037E86-B6F2-7822-7CF5-B0D0D627903F}"/>
              </a:ext>
            </a:extLst>
          </p:cNvPr>
          <p:cNvSpPr/>
          <p:nvPr/>
        </p:nvSpPr>
        <p:spPr bwMode="white">
          <a:xfrm>
            <a:off x="3702970" y="3698094"/>
            <a:ext cx="552241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63146D-3315-FC06-C25F-0DBF5BA32F74}"/>
              </a:ext>
            </a:extLst>
          </p:cNvPr>
          <p:cNvSpPr/>
          <p:nvPr/>
        </p:nvSpPr>
        <p:spPr bwMode="white">
          <a:xfrm>
            <a:off x="9730023" y="3698094"/>
            <a:ext cx="656977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E4348A-4D9D-5345-EBD0-666B35CDEE19}"/>
              </a:ext>
            </a:extLst>
          </p:cNvPr>
          <p:cNvSpPr/>
          <p:nvPr/>
        </p:nvSpPr>
        <p:spPr bwMode="white">
          <a:xfrm>
            <a:off x="3998134" y="4212789"/>
            <a:ext cx="885491" cy="2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1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CAEB6-37C8-170A-2032-9F8AD939E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80" y="1484784"/>
            <a:ext cx="11340000" cy="49013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000" y="3302956"/>
            <a:ext cx="1656184" cy="632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437112"/>
            <a:ext cx="1728192" cy="6325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2879"/>
          <a:stretch/>
        </p:blipFill>
        <p:spPr>
          <a:xfrm>
            <a:off x="2952000" y="5517232"/>
            <a:ext cx="168120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4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4D2F0-CAEC-02BB-D76A-5A6D6D5EC6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64904"/>
            <a:ext cx="11340000" cy="2408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140968"/>
            <a:ext cx="172819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149080"/>
            <a:ext cx="1728192" cy="63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87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BD0A7-18F7-8479-6DDF-21880B67C4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3558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AFD558-ABEE-F6DD-0E6F-746FFC8159D7}"/>
              </a:ext>
            </a:extLst>
          </p:cNvPr>
          <p:cNvSpPr/>
          <p:nvPr/>
        </p:nvSpPr>
        <p:spPr bwMode="white">
          <a:xfrm>
            <a:off x="1775576" y="2746941"/>
            <a:ext cx="257078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15941-6B61-DA24-C93D-E0B4E6A0A6B9}"/>
              </a:ext>
            </a:extLst>
          </p:cNvPr>
          <p:cNvSpPr/>
          <p:nvPr/>
        </p:nvSpPr>
        <p:spPr bwMode="white">
          <a:xfrm>
            <a:off x="1756534" y="3319430"/>
            <a:ext cx="295163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B06859-0CBC-CDF1-74A4-73B7C4E52BD5}"/>
              </a:ext>
            </a:extLst>
          </p:cNvPr>
          <p:cNvSpPr/>
          <p:nvPr/>
        </p:nvSpPr>
        <p:spPr bwMode="white">
          <a:xfrm>
            <a:off x="1756534" y="3882377"/>
            <a:ext cx="285642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4D1148-8613-4062-4B24-C90DB45D262D}"/>
              </a:ext>
            </a:extLst>
          </p:cNvPr>
          <p:cNvSpPr/>
          <p:nvPr/>
        </p:nvSpPr>
        <p:spPr bwMode="white">
          <a:xfrm>
            <a:off x="1756534" y="4445325"/>
            <a:ext cx="295163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60B08F-F627-2F2A-8B3C-C6CA2C366198}"/>
              </a:ext>
            </a:extLst>
          </p:cNvPr>
          <p:cNvSpPr/>
          <p:nvPr/>
        </p:nvSpPr>
        <p:spPr bwMode="white">
          <a:xfrm>
            <a:off x="1785098" y="5008273"/>
            <a:ext cx="238035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87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D2104-82E2-4815-5A3F-B985A21708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988840"/>
            <a:ext cx="11340000" cy="354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5EAC2-15A1-0D5B-5FC1-513268F43623}"/>
              </a:ext>
            </a:extLst>
          </p:cNvPr>
          <p:cNvSpPr/>
          <p:nvPr/>
        </p:nvSpPr>
        <p:spPr bwMode="white">
          <a:xfrm>
            <a:off x="2439629" y="2808485"/>
            <a:ext cx="209471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3E73B4-94B1-E25C-2BF3-A5DB2AA9529C}"/>
              </a:ext>
            </a:extLst>
          </p:cNvPr>
          <p:cNvSpPr/>
          <p:nvPr/>
        </p:nvSpPr>
        <p:spPr bwMode="white">
          <a:xfrm>
            <a:off x="2411064" y="3370799"/>
            <a:ext cx="257078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6BE713-E577-5AC7-796E-CB6BC84F1714}"/>
              </a:ext>
            </a:extLst>
          </p:cNvPr>
          <p:cNvSpPr/>
          <p:nvPr/>
        </p:nvSpPr>
        <p:spPr bwMode="white">
          <a:xfrm>
            <a:off x="2439629" y="3942645"/>
            <a:ext cx="209471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58C079-FA0D-99F0-72A6-DEAA8F129CF8}"/>
              </a:ext>
            </a:extLst>
          </p:cNvPr>
          <p:cNvSpPr/>
          <p:nvPr/>
        </p:nvSpPr>
        <p:spPr bwMode="white">
          <a:xfrm>
            <a:off x="2439629" y="4504959"/>
            <a:ext cx="209471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394910-3B28-C892-F3BC-2F96E66E00C3}"/>
              </a:ext>
            </a:extLst>
          </p:cNvPr>
          <p:cNvSpPr/>
          <p:nvPr/>
        </p:nvSpPr>
        <p:spPr bwMode="white">
          <a:xfrm>
            <a:off x="2411064" y="5076805"/>
            <a:ext cx="25707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57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526B2-4B7D-3935-F5D5-7874B81E0A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3642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EB7916-F80C-F1C8-3BF7-4B597A6DA95B}"/>
              </a:ext>
            </a:extLst>
          </p:cNvPr>
          <p:cNvSpPr/>
          <p:nvPr/>
        </p:nvSpPr>
        <p:spPr bwMode="white">
          <a:xfrm>
            <a:off x="2084331" y="5016135"/>
            <a:ext cx="257078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C52378-EC90-A85A-2575-3D62E7C19645}"/>
              </a:ext>
            </a:extLst>
          </p:cNvPr>
          <p:cNvSpPr/>
          <p:nvPr/>
        </p:nvSpPr>
        <p:spPr bwMode="white">
          <a:xfrm>
            <a:off x="4226648" y="5016135"/>
            <a:ext cx="228513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B2AC8F-4FAD-BA5A-E35A-EE6F47C7A1AE}"/>
              </a:ext>
            </a:extLst>
          </p:cNvPr>
          <p:cNvSpPr/>
          <p:nvPr/>
        </p:nvSpPr>
        <p:spPr bwMode="white">
          <a:xfrm>
            <a:off x="6245187" y="5016135"/>
            <a:ext cx="257078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B30BBE-7984-2D02-EFC4-0570F8312132}"/>
              </a:ext>
            </a:extLst>
          </p:cNvPr>
          <p:cNvSpPr/>
          <p:nvPr/>
        </p:nvSpPr>
        <p:spPr bwMode="white">
          <a:xfrm>
            <a:off x="8349419" y="5016135"/>
            <a:ext cx="285643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F579C6-843B-5D7B-5E23-EF8D40F7D2A3}"/>
              </a:ext>
            </a:extLst>
          </p:cNvPr>
          <p:cNvSpPr/>
          <p:nvPr/>
        </p:nvSpPr>
        <p:spPr bwMode="white">
          <a:xfrm>
            <a:off x="10605993" y="5016135"/>
            <a:ext cx="218992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68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F3148-1A86-85B2-663F-349623CDA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833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B4C664-CCCF-93D4-F599-518356DEBA5A}"/>
              </a:ext>
            </a:extLst>
          </p:cNvPr>
          <p:cNvSpPr/>
          <p:nvPr/>
        </p:nvSpPr>
        <p:spPr bwMode="white">
          <a:xfrm>
            <a:off x="1628498" y="2834340"/>
            <a:ext cx="238035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6706FE-B63C-F109-5EC0-C39C7A4B4239}"/>
              </a:ext>
            </a:extLst>
          </p:cNvPr>
          <p:cNvSpPr/>
          <p:nvPr/>
        </p:nvSpPr>
        <p:spPr bwMode="white">
          <a:xfrm>
            <a:off x="7407994" y="2834340"/>
            <a:ext cx="238035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0CD0A-84F7-2431-E503-201552BDC6DE}"/>
              </a:ext>
            </a:extLst>
          </p:cNvPr>
          <p:cNvSpPr/>
          <p:nvPr/>
        </p:nvSpPr>
        <p:spPr bwMode="white">
          <a:xfrm>
            <a:off x="1628498" y="4254897"/>
            <a:ext cx="238035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C1016-EDEE-0CC0-160A-DF167736507D}"/>
              </a:ext>
            </a:extLst>
          </p:cNvPr>
          <p:cNvSpPr/>
          <p:nvPr/>
        </p:nvSpPr>
        <p:spPr bwMode="white">
          <a:xfrm>
            <a:off x="7369908" y="4254897"/>
            <a:ext cx="295162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F5FCD0-E3A1-E451-C746-5E0C583A51B5}"/>
              </a:ext>
            </a:extLst>
          </p:cNvPr>
          <p:cNvSpPr/>
          <p:nvPr/>
        </p:nvSpPr>
        <p:spPr bwMode="white">
          <a:xfrm>
            <a:off x="1599934" y="5684989"/>
            <a:ext cx="285642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81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D9CCB-2A1A-5BFF-4400-2232EE9ED2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132856"/>
            <a:ext cx="11340000" cy="34398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E8924C-9D31-C473-C60B-FB4FD2117EC2}"/>
              </a:ext>
            </a:extLst>
          </p:cNvPr>
          <p:cNvSpPr/>
          <p:nvPr/>
        </p:nvSpPr>
        <p:spPr bwMode="white">
          <a:xfrm>
            <a:off x="1907008" y="2923744"/>
            <a:ext cx="257078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7AFC1-D136-A420-B9B0-59DEA1FBDB15}"/>
              </a:ext>
            </a:extLst>
          </p:cNvPr>
          <p:cNvSpPr/>
          <p:nvPr/>
        </p:nvSpPr>
        <p:spPr bwMode="white">
          <a:xfrm>
            <a:off x="1887966" y="3476414"/>
            <a:ext cx="295163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23BF44-12B4-F227-D81E-B28E37332333}"/>
              </a:ext>
            </a:extLst>
          </p:cNvPr>
          <p:cNvSpPr/>
          <p:nvPr/>
        </p:nvSpPr>
        <p:spPr bwMode="white">
          <a:xfrm>
            <a:off x="1916530" y="4038612"/>
            <a:ext cx="238035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670F7A-B256-950F-A3B5-D8FC4CA5E80E}"/>
              </a:ext>
            </a:extLst>
          </p:cNvPr>
          <p:cNvSpPr/>
          <p:nvPr/>
        </p:nvSpPr>
        <p:spPr bwMode="white">
          <a:xfrm>
            <a:off x="1887966" y="4581752"/>
            <a:ext cx="295163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304F64-4DB6-BE6F-D9AA-2D4AE3524CCA}"/>
              </a:ext>
            </a:extLst>
          </p:cNvPr>
          <p:cNvSpPr/>
          <p:nvPr/>
        </p:nvSpPr>
        <p:spPr bwMode="white">
          <a:xfrm>
            <a:off x="1907008" y="5134422"/>
            <a:ext cx="257078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84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415C3-670A-0C51-B639-43354232A3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38891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81338-C0A9-9178-5035-7D4F1BCEFB58}"/>
              </a:ext>
            </a:extLst>
          </p:cNvPr>
          <p:cNvSpPr/>
          <p:nvPr/>
        </p:nvSpPr>
        <p:spPr bwMode="white">
          <a:xfrm>
            <a:off x="2232510" y="4852766"/>
            <a:ext cx="1047355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B6D44A-2FB1-0057-FC5F-93DE57D3B151}"/>
              </a:ext>
            </a:extLst>
          </p:cNvPr>
          <p:cNvSpPr/>
          <p:nvPr/>
        </p:nvSpPr>
        <p:spPr bwMode="white">
          <a:xfrm>
            <a:off x="6241024" y="4852766"/>
            <a:ext cx="1018790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71BC84-428B-C952-3B54-4605D64ACAE1}"/>
              </a:ext>
            </a:extLst>
          </p:cNvPr>
          <p:cNvSpPr/>
          <p:nvPr/>
        </p:nvSpPr>
        <p:spPr bwMode="white">
          <a:xfrm>
            <a:off x="9573517" y="4852766"/>
            <a:ext cx="1209219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3F5EC9-F5EE-314F-A2FC-BCA9BA2F696E}"/>
              </a:ext>
            </a:extLst>
          </p:cNvPr>
          <p:cNvSpPr/>
          <p:nvPr/>
        </p:nvSpPr>
        <p:spPr bwMode="white">
          <a:xfrm>
            <a:off x="2556238" y="5405637"/>
            <a:ext cx="1209219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601988-3F95-6EC2-CE3D-08F6262D2DE3}"/>
              </a:ext>
            </a:extLst>
          </p:cNvPr>
          <p:cNvSpPr/>
          <p:nvPr/>
        </p:nvSpPr>
        <p:spPr bwMode="white">
          <a:xfrm>
            <a:off x="5898253" y="5405637"/>
            <a:ext cx="1037833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825327-BF45-45B5-86BA-2D7CB789F560}"/>
              </a:ext>
            </a:extLst>
          </p:cNvPr>
          <p:cNvSpPr/>
          <p:nvPr/>
        </p:nvSpPr>
        <p:spPr bwMode="white">
          <a:xfrm>
            <a:off x="10201931" y="5405637"/>
            <a:ext cx="1199697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9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8E53B-3788-A8CF-360C-51D4AEDBA0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1340000" cy="37809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941168"/>
            <a:ext cx="1728192" cy="6325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938820"/>
            <a:ext cx="1728192" cy="632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5609" y="4938820"/>
            <a:ext cx="1728192" cy="6325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514" y="4938820"/>
            <a:ext cx="1728192" cy="6325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3419" y="4938820"/>
            <a:ext cx="1728192" cy="63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6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20F5F-DB01-98A0-EDC0-0D75D37D26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22" y="3162270"/>
            <a:ext cx="11340000" cy="3558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DEDE30-304A-8319-9A51-8BCDEB1232CF}"/>
              </a:ext>
            </a:extLst>
          </p:cNvPr>
          <p:cNvSpPr/>
          <p:nvPr/>
        </p:nvSpPr>
        <p:spPr bwMode="white">
          <a:xfrm>
            <a:off x="1760620" y="4631658"/>
            <a:ext cx="247556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9E73AD-3119-875B-3FF5-7D641657F642}"/>
              </a:ext>
            </a:extLst>
          </p:cNvPr>
          <p:cNvSpPr/>
          <p:nvPr/>
        </p:nvSpPr>
        <p:spPr bwMode="white">
          <a:xfrm>
            <a:off x="3845809" y="4622117"/>
            <a:ext cx="257078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AF5174-A6D4-E0CA-FA1D-C5147367B82F}"/>
              </a:ext>
            </a:extLst>
          </p:cNvPr>
          <p:cNvSpPr/>
          <p:nvPr/>
        </p:nvSpPr>
        <p:spPr bwMode="white">
          <a:xfrm>
            <a:off x="5959562" y="4631658"/>
            <a:ext cx="209471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907E7B-493F-BA44-6461-91D057C876C6}"/>
              </a:ext>
            </a:extLst>
          </p:cNvPr>
          <p:cNvSpPr/>
          <p:nvPr/>
        </p:nvSpPr>
        <p:spPr bwMode="white">
          <a:xfrm>
            <a:off x="8035229" y="4631658"/>
            <a:ext cx="238035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2074B6-0F84-1012-2DCE-ECCC94392B81}"/>
              </a:ext>
            </a:extLst>
          </p:cNvPr>
          <p:cNvSpPr/>
          <p:nvPr/>
        </p:nvSpPr>
        <p:spPr bwMode="white">
          <a:xfrm>
            <a:off x="10120418" y="4631658"/>
            <a:ext cx="209471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2B9274-B295-61B7-BBA1-48080F1369C7}"/>
              </a:ext>
            </a:extLst>
          </p:cNvPr>
          <p:cNvSpPr/>
          <p:nvPr/>
        </p:nvSpPr>
        <p:spPr bwMode="white">
          <a:xfrm>
            <a:off x="1751098" y="6377750"/>
            <a:ext cx="266599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94D443-CDD1-DB4D-9D1F-8DFF98396741}"/>
              </a:ext>
            </a:extLst>
          </p:cNvPr>
          <p:cNvSpPr/>
          <p:nvPr/>
        </p:nvSpPr>
        <p:spPr bwMode="white">
          <a:xfrm>
            <a:off x="3864851" y="6377750"/>
            <a:ext cx="218992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4DC8BD-B07B-CE44-3253-E1DE42F50B9A}"/>
              </a:ext>
            </a:extLst>
          </p:cNvPr>
          <p:cNvSpPr/>
          <p:nvPr/>
        </p:nvSpPr>
        <p:spPr bwMode="white">
          <a:xfrm>
            <a:off x="6007169" y="6377750"/>
            <a:ext cx="104735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040297-4B73-8E74-DBB3-5335E7B12744}"/>
              </a:ext>
            </a:extLst>
          </p:cNvPr>
          <p:cNvSpPr/>
          <p:nvPr/>
        </p:nvSpPr>
        <p:spPr bwMode="white">
          <a:xfrm>
            <a:off x="8025708" y="6377750"/>
            <a:ext cx="257078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16DBCC-0497-9D57-2EF3-1A7552E6B3AD}"/>
              </a:ext>
            </a:extLst>
          </p:cNvPr>
          <p:cNvSpPr/>
          <p:nvPr/>
        </p:nvSpPr>
        <p:spPr bwMode="white">
          <a:xfrm>
            <a:off x="10168025" y="6377750"/>
            <a:ext cx="295163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8B3E15D1-B251-95ED-9506-E62D8C269E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3" r="27828"/>
          <a:stretch/>
        </p:blipFill>
        <p:spPr>
          <a:xfrm>
            <a:off x="2040881" y="1799029"/>
            <a:ext cx="8184272" cy="1416719"/>
          </a:xfrm>
          <a:prstGeom prst="rect">
            <a:avLst/>
          </a:prstGeom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60E352DF-7239-6834-0491-C22713EAA6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62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9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