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995612"/>
            <a:ext cx="65722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18175-B675-023E-07A9-68175D85E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204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CED1D-45BD-8C9D-08FB-41D7F57B1627}"/>
              </a:ext>
            </a:extLst>
          </p:cNvPr>
          <p:cNvSpPr/>
          <p:nvPr/>
        </p:nvSpPr>
        <p:spPr bwMode="white">
          <a:xfrm>
            <a:off x="1378141" y="4205662"/>
            <a:ext cx="209471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6A21FD-DBDF-685E-06D4-374592CFCBEB}"/>
              </a:ext>
            </a:extLst>
          </p:cNvPr>
          <p:cNvSpPr/>
          <p:nvPr/>
        </p:nvSpPr>
        <p:spPr bwMode="white">
          <a:xfrm>
            <a:off x="1378141" y="4710860"/>
            <a:ext cx="209471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95053F-4D27-D07D-8BE1-4AB98020BEF1}"/>
              </a:ext>
            </a:extLst>
          </p:cNvPr>
          <p:cNvSpPr/>
          <p:nvPr/>
        </p:nvSpPr>
        <p:spPr bwMode="white">
          <a:xfrm>
            <a:off x="1378141" y="5216058"/>
            <a:ext cx="209471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3882E9-9062-B87B-CC2C-A41A97BA16BF}"/>
              </a:ext>
            </a:extLst>
          </p:cNvPr>
          <p:cNvSpPr/>
          <p:nvPr/>
        </p:nvSpPr>
        <p:spPr bwMode="white">
          <a:xfrm>
            <a:off x="1349576" y="5721256"/>
            <a:ext cx="257078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8129FF-B062-FE4B-74E4-F6196EA6BF3A}"/>
              </a:ext>
            </a:extLst>
          </p:cNvPr>
          <p:cNvSpPr/>
          <p:nvPr/>
        </p:nvSpPr>
        <p:spPr bwMode="white">
          <a:xfrm>
            <a:off x="1349576" y="6226454"/>
            <a:ext cx="257078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28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8B495-592B-17AE-9CB4-30C9BC7F2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37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6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52C2C-BCB7-7FDC-DF03-C8EAC5E165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12776"/>
            <a:ext cx="11340000" cy="5047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2E671-BD3C-2787-27F6-47B8A172EEF7}"/>
              </a:ext>
            </a:extLst>
          </p:cNvPr>
          <p:cNvSpPr/>
          <p:nvPr/>
        </p:nvSpPr>
        <p:spPr bwMode="white">
          <a:xfrm>
            <a:off x="1993317" y="1574677"/>
            <a:ext cx="238035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79C144-A783-B810-3265-4EF5FB64F946}"/>
              </a:ext>
            </a:extLst>
          </p:cNvPr>
          <p:cNvSpPr/>
          <p:nvPr/>
        </p:nvSpPr>
        <p:spPr bwMode="white">
          <a:xfrm>
            <a:off x="1964753" y="2584181"/>
            <a:ext cx="28564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26938F-262C-A027-D5E7-760A8B96DABA}"/>
              </a:ext>
            </a:extLst>
          </p:cNvPr>
          <p:cNvSpPr/>
          <p:nvPr/>
        </p:nvSpPr>
        <p:spPr bwMode="white">
          <a:xfrm>
            <a:off x="1983796" y="3593684"/>
            <a:ext cx="257078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303982-995E-548B-07CA-F894DB0E266B}"/>
              </a:ext>
            </a:extLst>
          </p:cNvPr>
          <p:cNvSpPr/>
          <p:nvPr/>
        </p:nvSpPr>
        <p:spPr bwMode="white">
          <a:xfrm>
            <a:off x="1993317" y="4612711"/>
            <a:ext cx="238035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D9D384-39F2-CC1E-4088-02C4A58183B4}"/>
              </a:ext>
            </a:extLst>
          </p:cNvPr>
          <p:cNvSpPr/>
          <p:nvPr/>
        </p:nvSpPr>
        <p:spPr bwMode="white">
          <a:xfrm>
            <a:off x="1964753" y="5622215"/>
            <a:ext cx="28564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8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E71CE-6FCE-17D1-288F-42E97E197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76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2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10746715" cy="346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85A62-39F8-8C6B-1372-3B50DEBD0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351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2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ECFB0-1773-43E1-686B-5B5B639F4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787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F7A55-191B-6D49-27F0-9DF05C555D8A}"/>
              </a:ext>
            </a:extLst>
          </p:cNvPr>
          <p:cNvSpPr/>
          <p:nvPr/>
        </p:nvSpPr>
        <p:spPr bwMode="white">
          <a:xfrm>
            <a:off x="1508304" y="3411308"/>
            <a:ext cx="266599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AF35D1-5FC8-0E22-AB2B-09B4FB75E167}"/>
              </a:ext>
            </a:extLst>
          </p:cNvPr>
          <p:cNvSpPr/>
          <p:nvPr/>
        </p:nvSpPr>
        <p:spPr bwMode="white">
          <a:xfrm>
            <a:off x="4002913" y="3411308"/>
            <a:ext cx="238035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62C7B-4F96-5F81-D1EA-0CDABF0B6601}"/>
              </a:ext>
            </a:extLst>
          </p:cNvPr>
          <p:cNvSpPr/>
          <p:nvPr/>
        </p:nvSpPr>
        <p:spPr bwMode="white">
          <a:xfrm>
            <a:off x="6554652" y="3411308"/>
            <a:ext cx="295163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067540-244F-5367-68F6-6056FC57DA2A}"/>
              </a:ext>
            </a:extLst>
          </p:cNvPr>
          <p:cNvSpPr/>
          <p:nvPr/>
        </p:nvSpPr>
        <p:spPr bwMode="white">
          <a:xfrm>
            <a:off x="8820747" y="3411308"/>
            <a:ext cx="257078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07731B-CC63-9DC0-23C5-7AC7611D6F29}"/>
              </a:ext>
            </a:extLst>
          </p:cNvPr>
          <p:cNvSpPr/>
          <p:nvPr/>
        </p:nvSpPr>
        <p:spPr bwMode="white">
          <a:xfrm>
            <a:off x="1508304" y="5290146"/>
            <a:ext cx="257078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40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