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8" t="-4531" r="44756" b="27106"/>
          <a:stretch>
            <a:fillRect/>
          </a:stretch>
        </p:blipFill>
        <p:spPr>
          <a:xfrm>
            <a:off x="2495550" y="3213100"/>
            <a:ext cx="7634605" cy="90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844824"/>
            <a:ext cx="11340000" cy="3924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3605" y="3635543"/>
            <a:ext cx="209471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5040" y="4197525"/>
            <a:ext cx="25707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5040" y="4769031"/>
            <a:ext cx="25707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3605" y="5340537"/>
            <a:ext cx="209471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88840"/>
            <a:ext cx="11340000" cy="3572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3032" y="2836714"/>
            <a:ext cx="257078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3032" y="3408315"/>
            <a:ext cx="257078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3990" y="3979916"/>
            <a:ext cx="295163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3032" y="4551517"/>
            <a:ext cx="257078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2554" y="5123118"/>
            <a:ext cx="238035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1340000" cy="2950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414" y="4595982"/>
            <a:ext cx="1447254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9042" y="4595982"/>
            <a:ext cx="1447254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67408" y="1412776"/>
            <a:ext cx="11340000" cy="5116418"/>
            <a:chOff x="767408" y="1412776"/>
            <a:chExt cx="11340000" cy="511641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1412776"/>
              <a:ext cx="11340000" cy="5085408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7408" y="2905412"/>
              <a:ext cx="4067034" cy="3623782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8616280" y="3284984"/>
            <a:ext cx="504056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9149851" y="3284984"/>
            <a:ext cx="962713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8868308" y="3930080"/>
            <a:ext cx="962713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8459604" y="4569036"/>
            <a:ext cx="962713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7905595" y="5889160"/>
            <a:ext cx="962713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2025-01-16T08:45:55Z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