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3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1062" y="3043237"/>
            <a:ext cx="28098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C7E407-7D57-B859-C2FB-BB79CB5D0C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628800"/>
            <a:ext cx="11340000" cy="47092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381996-EDF8-E68E-1276-5EA6803921F1}"/>
              </a:ext>
            </a:extLst>
          </p:cNvPr>
          <p:cNvSpPr/>
          <p:nvPr/>
        </p:nvSpPr>
        <p:spPr bwMode="white">
          <a:xfrm>
            <a:off x="1460697" y="1724128"/>
            <a:ext cx="285642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AC8C87-75BE-C17D-7640-D22E7A8E1E70}"/>
              </a:ext>
            </a:extLst>
          </p:cNvPr>
          <p:cNvSpPr/>
          <p:nvPr/>
        </p:nvSpPr>
        <p:spPr bwMode="white">
          <a:xfrm>
            <a:off x="1479740" y="2677410"/>
            <a:ext cx="257078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46800E-7C9F-919E-E82D-8701F8BB5528}"/>
              </a:ext>
            </a:extLst>
          </p:cNvPr>
          <p:cNvSpPr/>
          <p:nvPr/>
        </p:nvSpPr>
        <p:spPr bwMode="white">
          <a:xfrm>
            <a:off x="1460697" y="3630691"/>
            <a:ext cx="285642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FB3013-B297-97CB-C544-F6031FD62917}"/>
              </a:ext>
            </a:extLst>
          </p:cNvPr>
          <p:cNvSpPr/>
          <p:nvPr/>
        </p:nvSpPr>
        <p:spPr bwMode="white">
          <a:xfrm>
            <a:off x="1489261" y="4574440"/>
            <a:ext cx="238035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6D722D-5A2A-7489-36BC-CF82006614ED}"/>
              </a:ext>
            </a:extLst>
          </p:cNvPr>
          <p:cNvSpPr/>
          <p:nvPr/>
        </p:nvSpPr>
        <p:spPr bwMode="white">
          <a:xfrm>
            <a:off x="1460697" y="5527722"/>
            <a:ext cx="285642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8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E0E40-9D92-E3AC-187B-9DB09BA40B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348880"/>
            <a:ext cx="11340000" cy="27930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60EB4A-2BEF-A740-2CCE-D572E1B6C05C}"/>
              </a:ext>
            </a:extLst>
          </p:cNvPr>
          <p:cNvSpPr/>
          <p:nvPr/>
        </p:nvSpPr>
        <p:spPr bwMode="white">
          <a:xfrm>
            <a:off x="1935573" y="3025694"/>
            <a:ext cx="257078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4041A4-6DAD-5789-C591-97D7BA99D14C}"/>
              </a:ext>
            </a:extLst>
          </p:cNvPr>
          <p:cNvSpPr/>
          <p:nvPr/>
        </p:nvSpPr>
        <p:spPr bwMode="white">
          <a:xfrm>
            <a:off x="1945094" y="3473726"/>
            <a:ext cx="238035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5A1410-CF59-0731-EBC6-D572E01C6D6A}"/>
              </a:ext>
            </a:extLst>
          </p:cNvPr>
          <p:cNvSpPr/>
          <p:nvPr/>
        </p:nvSpPr>
        <p:spPr bwMode="white">
          <a:xfrm>
            <a:off x="1916530" y="3912225"/>
            <a:ext cx="295163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A57D9B-1996-A1D9-B32C-B89784106AC1}"/>
              </a:ext>
            </a:extLst>
          </p:cNvPr>
          <p:cNvSpPr/>
          <p:nvPr/>
        </p:nvSpPr>
        <p:spPr bwMode="white">
          <a:xfrm>
            <a:off x="1916530" y="4360257"/>
            <a:ext cx="285642" cy="2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32C62B-B6D8-EF82-C3CF-9349ACD00D6D}"/>
              </a:ext>
            </a:extLst>
          </p:cNvPr>
          <p:cNvSpPr/>
          <p:nvPr/>
        </p:nvSpPr>
        <p:spPr bwMode="white">
          <a:xfrm>
            <a:off x="1945094" y="4798756"/>
            <a:ext cx="238035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1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50E5F-073B-DC44-E65A-04D975E58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40731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776D4B-6B39-9F00-55A4-7383A35DA871}"/>
              </a:ext>
            </a:extLst>
          </p:cNvPr>
          <p:cNvSpPr/>
          <p:nvPr/>
        </p:nvSpPr>
        <p:spPr bwMode="white">
          <a:xfrm>
            <a:off x="1513046" y="2450092"/>
            <a:ext cx="238035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F5AB4F-5EC7-F659-6A0F-B8FB55D3D075}"/>
              </a:ext>
            </a:extLst>
          </p:cNvPr>
          <p:cNvSpPr/>
          <p:nvPr/>
        </p:nvSpPr>
        <p:spPr bwMode="white">
          <a:xfrm>
            <a:off x="1503525" y="3327690"/>
            <a:ext cx="257078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278DC1-60BD-945F-F50A-2C9342B6EC3E}"/>
              </a:ext>
            </a:extLst>
          </p:cNvPr>
          <p:cNvSpPr/>
          <p:nvPr/>
        </p:nvSpPr>
        <p:spPr bwMode="white">
          <a:xfrm>
            <a:off x="1484482" y="5101963"/>
            <a:ext cx="285642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1793" y="4941168"/>
            <a:ext cx="1609591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96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3432" y="2738310"/>
            <a:ext cx="11340000" cy="1900878"/>
            <a:chOff x="983432" y="2738310"/>
            <a:chExt cx="11340000" cy="190087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A3CA4AC6-4B1F-5686-20B8-5A4E2DE02C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432" y="2852936"/>
              <a:ext cx="11340000" cy="1786252"/>
            </a:xfrm>
            <a:prstGeom prst="rect">
              <a:avLst/>
            </a:prstGeom>
          </p:spPr>
        </p:pic>
        <p:sp useBgFill="1">
          <p:nvSpPr>
            <p:cNvPr id="6" name="矩形 5">
              <a:extLst>
                <a:ext uri="{FF2B5EF4-FFF2-40B4-BE49-F238E27FC236}">
                  <a16:creationId xmlns:a16="http://schemas.microsoft.com/office/drawing/2014/main" id="{DD784FEC-8375-AE55-AB6C-FDFABF1AD9AE}"/>
                </a:ext>
              </a:extLst>
            </p:cNvPr>
            <p:cNvSpPr/>
            <p:nvPr/>
          </p:nvSpPr>
          <p:spPr bwMode="white">
            <a:xfrm>
              <a:off x="9912424" y="2738310"/>
              <a:ext cx="1872208" cy="496712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784FEC-8375-AE55-AB6C-FDFABF1AD9AE}"/>
              </a:ext>
            </a:extLst>
          </p:cNvPr>
          <p:cNvSpPr/>
          <p:nvPr/>
        </p:nvSpPr>
        <p:spPr bwMode="white">
          <a:xfrm>
            <a:off x="1335724" y="2986666"/>
            <a:ext cx="257078" cy="2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3C74A4-A435-BEBA-4471-99E4D5DD24DC}"/>
              </a:ext>
            </a:extLst>
          </p:cNvPr>
          <p:cNvSpPr/>
          <p:nvPr/>
        </p:nvSpPr>
        <p:spPr bwMode="white">
          <a:xfrm>
            <a:off x="1316681" y="3875016"/>
            <a:ext cx="285642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34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2E7D83-8FB8-5C2F-3D94-10A9500A6E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44602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AC22FC-353F-D0C0-5F58-D48B347C5D9B}"/>
              </a:ext>
            </a:extLst>
          </p:cNvPr>
          <p:cNvSpPr/>
          <p:nvPr/>
        </p:nvSpPr>
        <p:spPr bwMode="white">
          <a:xfrm>
            <a:off x="1546968" y="3973274"/>
            <a:ext cx="257078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3EB0D5-D70C-2595-89F0-2D2F9F2CF699}"/>
              </a:ext>
            </a:extLst>
          </p:cNvPr>
          <p:cNvSpPr/>
          <p:nvPr/>
        </p:nvSpPr>
        <p:spPr bwMode="white">
          <a:xfrm>
            <a:off x="1546968" y="4411672"/>
            <a:ext cx="257078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B9EB95-B6D2-69DA-0CA2-2C43B74F1C13}"/>
              </a:ext>
            </a:extLst>
          </p:cNvPr>
          <p:cNvSpPr/>
          <p:nvPr/>
        </p:nvSpPr>
        <p:spPr bwMode="white">
          <a:xfrm>
            <a:off x="1575533" y="4850069"/>
            <a:ext cx="209471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0D16E8-36E3-3FEA-206B-102EB8680518}"/>
              </a:ext>
            </a:extLst>
          </p:cNvPr>
          <p:cNvSpPr/>
          <p:nvPr/>
        </p:nvSpPr>
        <p:spPr bwMode="white">
          <a:xfrm>
            <a:off x="1575533" y="5288467"/>
            <a:ext cx="209471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D6347B-8092-B004-950A-B4A9F353C04B}"/>
              </a:ext>
            </a:extLst>
          </p:cNvPr>
          <p:cNvSpPr/>
          <p:nvPr/>
        </p:nvSpPr>
        <p:spPr bwMode="white">
          <a:xfrm>
            <a:off x="1546968" y="5726864"/>
            <a:ext cx="257078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87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30C27-AEF7-64AE-801B-1C0F79F09C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88840"/>
            <a:ext cx="11340000" cy="25467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523189-559B-B3A3-2ADB-C630CD3024F3}"/>
              </a:ext>
            </a:extLst>
          </p:cNvPr>
          <p:cNvSpPr/>
          <p:nvPr/>
        </p:nvSpPr>
        <p:spPr bwMode="white">
          <a:xfrm>
            <a:off x="1532089" y="4249450"/>
            <a:ext cx="228513" cy="17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6494B2-5AE7-C422-C259-E63050492401}"/>
              </a:ext>
            </a:extLst>
          </p:cNvPr>
          <p:cNvSpPr/>
          <p:nvPr/>
        </p:nvSpPr>
        <p:spPr bwMode="white">
          <a:xfrm>
            <a:off x="7597227" y="4249450"/>
            <a:ext cx="218992" cy="17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326C03B-CC1E-0E7B-5F8E-7D6148CAB5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80" y="4535603"/>
            <a:ext cx="11340000" cy="97431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7BC778-6137-99E9-7044-E33C020C24E8}"/>
              </a:ext>
            </a:extLst>
          </p:cNvPr>
          <p:cNvSpPr/>
          <p:nvPr/>
        </p:nvSpPr>
        <p:spPr bwMode="white">
          <a:xfrm>
            <a:off x="1526936" y="4717093"/>
            <a:ext cx="228513" cy="16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DD08A5-F2EF-2A21-15A9-EDC2EFF828D3}"/>
              </a:ext>
            </a:extLst>
          </p:cNvPr>
          <p:cNvSpPr/>
          <p:nvPr/>
        </p:nvSpPr>
        <p:spPr bwMode="white">
          <a:xfrm>
            <a:off x="7487339" y="4583363"/>
            <a:ext cx="380856" cy="31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7CA55C-EB66-DCBC-C763-8EA80B425F19}"/>
              </a:ext>
            </a:extLst>
          </p:cNvPr>
          <p:cNvSpPr/>
          <p:nvPr/>
        </p:nvSpPr>
        <p:spPr bwMode="white">
          <a:xfrm>
            <a:off x="1431722" y="5060971"/>
            <a:ext cx="380856" cy="32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27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A74BB8-DE91-F201-7C87-DDA1C7CB13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348880"/>
            <a:ext cx="11340000" cy="3009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F6DC2A-3D65-90CC-BE2F-BFA4AB8AAA13}"/>
              </a:ext>
            </a:extLst>
          </p:cNvPr>
          <p:cNvSpPr/>
          <p:nvPr/>
        </p:nvSpPr>
        <p:spPr bwMode="white">
          <a:xfrm>
            <a:off x="1513046" y="3044127"/>
            <a:ext cx="238035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6E08A4-3489-16C6-F44E-32B2BB6FB468}"/>
              </a:ext>
            </a:extLst>
          </p:cNvPr>
          <p:cNvSpPr/>
          <p:nvPr/>
        </p:nvSpPr>
        <p:spPr bwMode="white">
          <a:xfrm>
            <a:off x="1503525" y="3529848"/>
            <a:ext cx="257078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A9A540-ECCD-1FE1-36CA-800E98EA267B}"/>
              </a:ext>
            </a:extLst>
          </p:cNvPr>
          <p:cNvSpPr/>
          <p:nvPr/>
        </p:nvSpPr>
        <p:spPr bwMode="white">
          <a:xfrm>
            <a:off x="1513046" y="4006045"/>
            <a:ext cx="228513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3E1BE1-6059-7DC0-3A80-AA3C87B68A3D}"/>
              </a:ext>
            </a:extLst>
          </p:cNvPr>
          <p:cNvSpPr/>
          <p:nvPr/>
        </p:nvSpPr>
        <p:spPr bwMode="white">
          <a:xfrm>
            <a:off x="1484482" y="4482242"/>
            <a:ext cx="295163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4B46DD-B1E2-AC4F-8EAD-12EE329AF752}"/>
              </a:ext>
            </a:extLst>
          </p:cNvPr>
          <p:cNvSpPr/>
          <p:nvPr/>
        </p:nvSpPr>
        <p:spPr bwMode="white">
          <a:xfrm>
            <a:off x="1503525" y="4958440"/>
            <a:ext cx="257078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69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E35CE-CBED-4502-49F6-32C0604275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400" y="1254060"/>
            <a:ext cx="11088000" cy="5631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294C79-5A4B-5F48-0980-2280EC0532C7}"/>
              </a:ext>
            </a:extLst>
          </p:cNvPr>
          <p:cNvSpPr/>
          <p:nvPr/>
        </p:nvSpPr>
        <p:spPr bwMode="white">
          <a:xfrm>
            <a:off x="2681248" y="2836619"/>
            <a:ext cx="247556" cy="28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228C84-053A-429E-D8F1-41A24FE1545D}"/>
              </a:ext>
            </a:extLst>
          </p:cNvPr>
          <p:cNvSpPr/>
          <p:nvPr/>
        </p:nvSpPr>
        <p:spPr bwMode="white">
          <a:xfrm>
            <a:off x="2681248" y="3772724"/>
            <a:ext cx="24755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49793F-3D35-C00C-FC0B-1CA3798F1477}"/>
              </a:ext>
            </a:extLst>
          </p:cNvPr>
          <p:cNvSpPr/>
          <p:nvPr/>
        </p:nvSpPr>
        <p:spPr bwMode="white">
          <a:xfrm>
            <a:off x="2709812" y="4188130"/>
            <a:ext cx="209471" cy="3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93F4B6-8061-928D-2BA5-440859C1BE46}"/>
              </a:ext>
            </a:extLst>
          </p:cNvPr>
          <p:cNvSpPr/>
          <p:nvPr/>
        </p:nvSpPr>
        <p:spPr bwMode="white">
          <a:xfrm>
            <a:off x="2695530" y="5141871"/>
            <a:ext cx="285642" cy="28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9EEF0E-986D-DEF6-46BB-32BC03675783}"/>
              </a:ext>
            </a:extLst>
          </p:cNvPr>
          <p:cNvSpPr/>
          <p:nvPr/>
        </p:nvSpPr>
        <p:spPr bwMode="white">
          <a:xfrm>
            <a:off x="2709812" y="6076900"/>
            <a:ext cx="271360" cy="28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98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86F21-3437-9F43-0F87-47CBEB33AA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276872"/>
            <a:ext cx="11340000" cy="208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61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68</cp:revision>
  <dcterms:created xsi:type="dcterms:W3CDTF">2015-09-16T06:44:00Z</dcterms:created>
  <dcterms:modified xsi:type="dcterms:W3CDTF">2025-01-15T16:28:45Z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