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53" t="-12506" r="38406" b="30593"/>
          <a:stretch>
            <a:fillRect/>
          </a:stretch>
        </p:blipFill>
        <p:spPr>
          <a:xfrm>
            <a:off x="2135505" y="3068955"/>
            <a:ext cx="7874635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484784"/>
            <a:ext cx="11340000" cy="45468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75576" y="2895539"/>
            <a:ext cx="257078" cy="24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85098" y="3705770"/>
            <a:ext cx="238035" cy="238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75576" y="4506469"/>
            <a:ext cx="257078" cy="24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56534" y="5316700"/>
            <a:ext cx="285642" cy="238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599" y="2276872"/>
            <a:ext cx="11340000" cy="2530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52133" y="4091210"/>
            <a:ext cx="295163" cy="248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98379" y="4091210"/>
            <a:ext cx="257078" cy="248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80697" y="4492275"/>
            <a:ext cx="238035" cy="248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98379" y="4492275"/>
            <a:ext cx="266600" cy="248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926000"/>
            <a:ext cx="11340000" cy="35454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3071664" y="3789040"/>
            <a:ext cx="1636367" cy="597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6000" y="4835243"/>
            <a:ext cx="1627200" cy="62981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52000" y="4835244"/>
            <a:ext cx="1331968" cy="62702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8568000" y="3789040"/>
            <a:ext cx="1636367" cy="597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412776"/>
            <a:ext cx="11340000" cy="496361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804141" y="4842531"/>
            <a:ext cx="209471" cy="238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75576" y="5242669"/>
            <a:ext cx="257078" cy="238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04141" y="5642807"/>
            <a:ext cx="209471" cy="247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75576" y="6042945"/>
            <a:ext cx="257078" cy="247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69</cp:revision>
  <dcterms:created xsi:type="dcterms:W3CDTF">2015-09-16T06:44:00Z</dcterms:created>
  <dcterms:modified xsi:type="dcterms:W3CDTF">2025-01-16T08:42:44Z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