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BCC4E-B4FA-5852-C001-5BC3049D75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 b="27889"/>
          <a:stretch/>
        </p:blipFill>
        <p:spPr>
          <a:xfrm>
            <a:off x="1139768" y="3082584"/>
            <a:ext cx="9912464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F24F4-6049-B54E-8D6B-17DC1D11C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67520"/>
            <a:ext cx="11340000" cy="29229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9D0913-F7DE-CF0E-C221-F68A285D0EF4}"/>
              </a:ext>
            </a:extLst>
          </p:cNvPr>
          <p:cNvSpPr/>
          <p:nvPr/>
        </p:nvSpPr>
        <p:spPr bwMode="white">
          <a:xfrm>
            <a:off x="2319397" y="4202724"/>
            <a:ext cx="257078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5B3D1-9FBA-82DD-D4BB-F6FCEBBF1140}"/>
              </a:ext>
            </a:extLst>
          </p:cNvPr>
          <p:cNvSpPr/>
          <p:nvPr/>
        </p:nvSpPr>
        <p:spPr bwMode="white">
          <a:xfrm>
            <a:off x="3652395" y="4202724"/>
            <a:ext cx="21899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6C3259-31F6-401D-C7D0-EFB19E52E61B}"/>
              </a:ext>
            </a:extLst>
          </p:cNvPr>
          <p:cNvSpPr/>
          <p:nvPr/>
        </p:nvSpPr>
        <p:spPr bwMode="white">
          <a:xfrm>
            <a:off x="5566198" y="4202724"/>
            <a:ext cx="28564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C0B81-BB39-647D-7941-00E3CB3A2835}"/>
              </a:ext>
            </a:extLst>
          </p:cNvPr>
          <p:cNvSpPr/>
          <p:nvPr/>
        </p:nvSpPr>
        <p:spPr bwMode="white">
          <a:xfrm>
            <a:off x="6908717" y="4202724"/>
            <a:ext cx="257078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D15470-EFF4-638C-D206-F5DD4DD3ADAB}"/>
              </a:ext>
            </a:extLst>
          </p:cNvPr>
          <p:cNvSpPr/>
          <p:nvPr/>
        </p:nvSpPr>
        <p:spPr bwMode="white">
          <a:xfrm>
            <a:off x="9479498" y="4202724"/>
            <a:ext cx="257078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A8FE1D-0ACB-4EAA-6AF6-966A9C5A968B}"/>
              </a:ext>
            </a:extLst>
          </p:cNvPr>
          <p:cNvSpPr/>
          <p:nvPr/>
        </p:nvSpPr>
        <p:spPr bwMode="white">
          <a:xfrm>
            <a:off x="10812496" y="4202724"/>
            <a:ext cx="21899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937CBD-BD7C-A9C4-54F3-19A05A1DEC24}"/>
              </a:ext>
            </a:extLst>
          </p:cNvPr>
          <p:cNvSpPr/>
          <p:nvPr/>
        </p:nvSpPr>
        <p:spPr bwMode="white">
          <a:xfrm>
            <a:off x="2014712" y="4584810"/>
            <a:ext cx="238035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6F88FC-5F92-CD3B-1870-FC1793F6FAB2}"/>
              </a:ext>
            </a:extLst>
          </p:cNvPr>
          <p:cNvSpPr/>
          <p:nvPr/>
        </p:nvSpPr>
        <p:spPr bwMode="white">
          <a:xfrm>
            <a:off x="5566198" y="4584810"/>
            <a:ext cx="28564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89879F-D859-D5EA-323D-D2FC1CD0A842}"/>
              </a:ext>
            </a:extLst>
          </p:cNvPr>
          <p:cNvSpPr/>
          <p:nvPr/>
        </p:nvSpPr>
        <p:spPr bwMode="white">
          <a:xfrm>
            <a:off x="6908717" y="4584810"/>
            <a:ext cx="257078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5D384A-FC48-2ECD-4811-CF069FDB70A5}"/>
              </a:ext>
            </a:extLst>
          </p:cNvPr>
          <p:cNvSpPr/>
          <p:nvPr/>
        </p:nvSpPr>
        <p:spPr bwMode="white">
          <a:xfrm>
            <a:off x="9812748" y="4584810"/>
            <a:ext cx="21899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6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D5048-83A9-A5FB-3338-D376638CF4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88840"/>
            <a:ext cx="11340000" cy="3531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9E31A-B188-4E29-C08C-78C9055108BF}"/>
              </a:ext>
            </a:extLst>
          </p:cNvPr>
          <p:cNvSpPr/>
          <p:nvPr/>
        </p:nvSpPr>
        <p:spPr bwMode="white">
          <a:xfrm>
            <a:off x="2051024" y="2571127"/>
            <a:ext cx="257078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E31AD-4431-D093-A079-FD7EC5395628}"/>
              </a:ext>
            </a:extLst>
          </p:cNvPr>
          <p:cNvSpPr/>
          <p:nvPr/>
        </p:nvSpPr>
        <p:spPr bwMode="white">
          <a:xfrm>
            <a:off x="2060546" y="3334783"/>
            <a:ext cx="238035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603A0A-1674-C969-C679-BD356F6BAF22}"/>
              </a:ext>
            </a:extLst>
          </p:cNvPr>
          <p:cNvSpPr/>
          <p:nvPr/>
        </p:nvSpPr>
        <p:spPr bwMode="white">
          <a:xfrm>
            <a:off x="2051024" y="4098439"/>
            <a:ext cx="257078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7055FA-0A4B-4AD5-0282-C1D3D7B8082A}"/>
              </a:ext>
            </a:extLst>
          </p:cNvPr>
          <p:cNvSpPr/>
          <p:nvPr/>
        </p:nvSpPr>
        <p:spPr bwMode="white">
          <a:xfrm>
            <a:off x="2031982" y="4862095"/>
            <a:ext cx="285642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035B6-C5E9-7D9E-8B92-971FBD0C3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208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62161-CDE9-022A-1132-D031F632940E}"/>
              </a:ext>
            </a:extLst>
          </p:cNvPr>
          <p:cNvSpPr/>
          <p:nvPr/>
        </p:nvSpPr>
        <p:spPr bwMode="white">
          <a:xfrm>
            <a:off x="1484482" y="2382194"/>
            <a:ext cx="23803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4AB24-2A20-1AA3-5E24-C589C34446A6}"/>
              </a:ext>
            </a:extLst>
          </p:cNvPr>
          <p:cNvSpPr/>
          <p:nvPr/>
        </p:nvSpPr>
        <p:spPr bwMode="white">
          <a:xfrm>
            <a:off x="6749822" y="2382194"/>
            <a:ext cx="29516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DFDC2-C76B-FC2C-6F6B-DB93A5211789}"/>
              </a:ext>
            </a:extLst>
          </p:cNvPr>
          <p:cNvSpPr/>
          <p:nvPr/>
        </p:nvSpPr>
        <p:spPr bwMode="white">
          <a:xfrm>
            <a:off x="1455918" y="4210330"/>
            <a:ext cx="285642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B0D0B8-647E-D4AE-2692-9425027E2907}"/>
              </a:ext>
            </a:extLst>
          </p:cNvPr>
          <p:cNvSpPr/>
          <p:nvPr/>
        </p:nvSpPr>
        <p:spPr bwMode="white">
          <a:xfrm>
            <a:off x="6778386" y="4210330"/>
            <a:ext cx="238035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06F74-0634-F47A-04C7-97B756AA4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882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000" y="3140968"/>
            <a:ext cx="1656184" cy="62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82293"/>
            <a:ext cx="1656184" cy="62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000" y="4410794"/>
            <a:ext cx="1668388" cy="62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0" y="4428000"/>
            <a:ext cx="1656184" cy="6285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478" y="5074750"/>
            <a:ext cx="1656184" cy="6285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084" y="5720979"/>
            <a:ext cx="1656184" cy="62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1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71</cp:revision>
  <dcterms:created xsi:type="dcterms:W3CDTF">2015-09-16T06:44:00Z</dcterms:created>
  <dcterms:modified xsi:type="dcterms:W3CDTF">2025-01-15T15:52:56Z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