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CA510-11BB-BC78-E429-196B5D0D93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/>
        </p:blipFill>
        <p:spPr>
          <a:xfrm>
            <a:off x="3444024" y="3049088"/>
            <a:ext cx="5303952" cy="759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110AF-F257-2A5E-6F8F-CC038D0E1D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484784"/>
            <a:ext cx="11340000" cy="5089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000" y="3312056"/>
            <a:ext cx="2088232" cy="6930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509120"/>
            <a:ext cx="1800200" cy="6930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661248"/>
            <a:ext cx="1800200" cy="69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7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1FAF3-F46B-6A94-6016-6EDCCB2CA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564904"/>
            <a:ext cx="11340000" cy="2379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000" y="2852936"/>
            <a:ext cx="1728192" cy="6930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000" y="4068000"/>
            <a:ext cx="17281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5903C-52D1-5969-D08E-74DC302AC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1340000" cy="3400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3E7A3-6B3A-ABC7-F019-64260FFB2EA1}"/>
              </a:ext>
            </a:extLst>
          </p:cNvPr>
          <p:cNvSpPr/>
          <p:nvPr/>
        </p:nvSpPr>
        <p:spPr bwMode="white">
          <a:xfrm>
            <a:off x="1609455" y="2932989"/>
            <a:ext cx="238035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F6B020-2671-CC36-27A0-02CBD0B1227A}"/>
              </a:ext>
            </a:extLst>
          </p:cNvPr>
          <p:cNvSpPr/>
          <p:nvPr/>
        </p:nvSpPr>
        <p:spPr bwMode="white">
          <a:xfrm>
            <a:off x="1599934" y="3475936"/>
            <a:ext cx="2665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08DF7-7D31-0670-56B4-2808746258D9}"/>
              </a:ext>
            </a:extLst>
          </p:cNvPr>
          <p:cNvSpPr/>
          <p:nvPr/>
        </p:nvSpPr>
        <p:spPr bwMode="white">
          <a:xfrm>
            <a:off x="1618976" y="4009359"/>
            <a:ext cx="218992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02A5F6-05BA-9FA5-4440-DB5A6CEF17C4}"/>
              </a:ext>
            </a:extLst>
          </p:cNvPr>
          <p:cNvSpPr/>
          <p:nvPr/>
        </p:nvSpPr>
        <p:spPr bwMode="white">
          <a:xfrm>
            <a:off x="1599934" y="4542781"/>
            <a:ext cx="257078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8E7BF7-0AC0-4792-9837-1BEEF2DF538C}"/>
              </a:ext>
            </a:extLst>
          </p:cNvPr>
          <p:cNvSpPr/>
          <p:nvPr/>
        </p:nvSpPr>
        <p:spPr bwMode="white">
          <a:xfrm>
            <a:off x="1580891" y="5076203"/>
            <a:ext cx="295163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7D188-EAB1-515E-46FD-632A49337C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732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7919A-ED64-259A-DD00-87D98045794E}"/>
              </a:ext>
            </a:extLst>
          </p:cNvPr>
          <p:cNvSpPr/>
          <p:nvPr/>
        </p:nvSpPr>
        <p:spPr bwMode="white">
          <a:xfrm>
            <a:off x="2727623" y="3125084"/>
            <a:ext cx="257078" cy="2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C2DE7-77AE-2F0C-7F76-5036FEE0472B}"/>
              </a:ext>
            </a:extLst>
          </p:cNvPr>
          <p:cNvSpPr/>
          <p:nvPr/>
        </p:nvSpPr>
        <p:spPr bwMode="white">
          <a:xfrm>
            <a:off x="2660973" y="4195152"/>
            <a:ext cx="228513" cy="2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499CFFF-C8F6-1383-297F-EBAC6231DD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9" r="44338"/>
          <a:stretch/>
        </p:blipFill>
        <p:spPr>
          <a:xfrm>
            <a:off x="5879936" y="3027172"/>
            <a:ext cx="6312064" cy="310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14661-40BE-7D88-65F2-E9099078E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16832"/>
            <a:ext cx="11340000" cy="3222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9F080-EF46-F4E6-E1FA-AB201EF32DAB}"/>
              </a:ext>
            </a:extLst>
          </p:cNvPr>
          <p:cNvSpPr/>
          <p:nvPr/>
        </p:nvSpPr>
        <p:spPr bwMode="white">
          <a:xfrm>
            <a:off x="3730956" y="2555670"/>
            <a:ext cx="238035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7704E-9750-73FB-CDCD-7B2EC9FFF35A}"/>
              </a:ext>
            </a:extLst>
          </p:cNvPr>
          <p:cNvSpPr/>
          <p:nvPr/>
        </p:nvSpPr>
        <p:spPr bwMode="white">
          <a:xfrm>
            <a:off x="4368890" y="3099159"/>
            <a:ext cx="285642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933FE-8287-FC1E-3504-22176665177E}"/>
              </a:ext>
            </a:extLst>
          </p:cNvPr>
          <p:cNvSpPr/>
          <p:nvPr/>
        </p:nvSpPr>
        <p:spPr bwMode="white">
          <a:xfrm>
            <a:off x="2521737" y="4195673"/>
            <a:ext cx="257078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499CFFF-C8F6-1383-297F-EBAC6231DD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9" r="44338"/>
          <a:stretch/>
        </p:blipFill>
        <p:spPr>
          <a:xfrm>
            <a:off x="5856349" y="3068960"/>
            <a:ext cx="6312064" cy="310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92AA3-B4A4-7463-82FB-EE4647D2DD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500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8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F68C5-8D32-6C26-DD6C-B170FFD67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514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70098-E129-5C32-55B2-B87A0AD1AEEE}"/>
              </a:ext>
            </a:extLst>
          </p:cNvPr>
          <p:cNvSpPr/>
          <p:nvPr/>
        </p:nvSpPr>
        <p:spPr bwMode="white">
          <a:xfrm>
            <a:off x="1280463" y="2089475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2EDE6D-72CE-470F-34F1-7F6274C93532}"/>
              </a:ext>
            </a:extLst>
          </p:cNvPr>
          <p:cNvSpPr/>
          <p:nvPr/>
        </p:nvSpPr>
        <p:spPr bwMode="white">
          <a:xfrm>
            <a:off x="1251899" y="2642271"/>
            <a:ext cx="266599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18A8E-8E08-9A9D-C432-88487F883768}"/>
              </a:ext>
            </a:extLst>
          </p:cNvPr>
          <p:cNvSpPr/>
          <p:nvPr/>
        </p:nvSpPr>
        <p:spPr bwMode="white">
          <a:xfrm>
            <a:off x="1280463" y="3185537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2275D1-8542-1FA6-DDD2-C565E88AB818}"/>
              </a:ext>
            </a:extLst>
          </p:cNvPr>
          <p:cNvSpPr/>
          <p:nvPr/>
        </p:nvSpPr>
        <p:spPr bwMode="white">
          <a:xfrm>
            <a:off x="1251899" y="3738333"/>
            <a:ext cx="266599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A85169-3B74-670A-59AC-F9F1870AF052}"/>
              </a:ext>
            </a:extLst>
          </p:cNvPr>
          <p:cNvSpPr/>
          <p:nvPr/>
        </p:nvSpPr>
        <p:spPr bwMode="white">
          <a:xfrm>
            <a:off x="1270942" y="6225917"/>
            <a:ext cx="238035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4C3C7B-321B-D6E9-08F4-625789978EFC}"/>
              </a:ext>
            </a:extLst>
          </p:cNvPr>
          <p:cNvSpPr/>
          <p:nvPr/>
        </p:nvSpPr>
        <p:spPr bwMode="white">
          <a:xfrm>
            <a:off x="5117591" y="6225917"/>
            <a:ext cx="29516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3F5C8A-5050-56AB-2513-708E3E7458DC}"/>
              </a:ext>
            </a:extLst>
          </p:cNvPr>
          <p:cNvSpPr/>
          <p:nvPr/>
        </p:nvSpPr>
        <p:spPr bwMode="white">
          <a:xfrm>
            <a:off x="9011848" y="6225917"/>
            <a:ext cx="2475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57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85ABA-6A8C-782B-A99D-77105543E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458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B4D7A-11B8-ECD2-9055-D54D18DF39F0}"/>
              </a:ext>
            </a:extLst>
          </p:cNvPr>
          <p:cNvSpPr/>
          <p:nvPr/>
        </p:nvSpPr>
        <p:spPr bwMode="white">
          <a:xfrm>
            <a:off x="1508883" y="3195416"/>
            <a:ext cx="295163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3FE3A-F695-FC53-3F11-59C86D3F49C3}"/>
              </a:ext>
            </a:extLst>
          </p:cNvPr>
          <p:cNvSpPr/>
          <p:nvPr/>
        </p:nvSpPr>
        <p:spPr bwMode="white">
          <a:xfrm>
            <a:off x="1527926" y="3805137"/>
            <a:ext cx="257078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CB2EEC-59A5-4142-7556-2B3EC135065A}"/>
              </a:ext>
            </a:extLst>
          </p:cNvPr>
          <p:cNvSpPr/>
          <p:nvPr/>
        </p:nvSpPr>
        <p:spPr bwMode="white">
          <a:xfrm>
            <a:off x="1508883" y="4414858"/>
            <a:ext cx="295163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F54F2-FD03-8C65-0BBB-A75F142B8285}"/>
              </a:ext>
            </a:extLst>
          </p:cNvPr>
          <p:cNvSpPr/>
          <p:nvPr/>
        </p:nvSpPr>
        <p:spPr bwMode="white">
          <a:xfrm>
            <a:off x="1537447" y="5034106"/>
            <a:ext cx="238035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20B54F-0213-04D9-A53A-D30B4DBC47E2}"/>
              </a:ext>
            </a:extLst>
          </p:cNvPr>
          <p:cNvSpPr/>
          <p:nvPr/>
        </p:nvSpPr>
        <p:spPr bwMode="white">
          <a:xfrm>
            <a:off x="1508883" y="5634300"/>
            <a:ext cx="295163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0B54F-0213-04D9-A53A-D30B4DBC47E2}"/>
              </a:ext>
            </a:extLst>
          </p:cNvPr>
          <p:cNvSpPr/>
          <p:nvPr/>
        </p:nvSpPr>
        <p:spPr bwMode="white">
          <a:xfrm>
            <a:off x="10488488" y="1556792"/>
            <a:ext cx="129614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5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B968D-8077-AD6E-7F99-34306BBCDF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340768"/>
            <a:ext cx="11340000" cy="5072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6CF77-5227-45B2-D73D-C6F87961C72D}"/>
              </a:ext>
            </a:extLst>
          </p:cNvPr>
          <p:cNvSpPr/>
          <p:nvPr/>
        </p:nvSpPr>
        <p:spPr bwMode="white">
          <a:xfrm>
            <a:off x="2372979" y="2198843"/>
            <a:ext cx="295163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D03BAA-7C21-49C4-9743-6247DB240676}"/>
              </a:ext>
            </a:extLst>
          </p:cNvPr>
          <p:cNvSpPr/>
          <p:nvPr/>
        </p:nvSpPr>
        <p:spPr bwMode="white">
          <a:xfrm>
            <a:off x="2401543" y="3676638"/>
            <a:ext cx="23803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E658F-F6C3-CFB4-C37E-D3D5C1715CE3}"/>
              </a:ext>
            </a:extLst>
          </p:cNvPr>
          <p:cNvSpPr/>
          <p:nvPr/>
        </p:nvSpPr>
        <p:spPr bwMode="white">
          <a:xfrm>
            <a:off x="2401543" y="5154434"/>
            <a:ext cx="238035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3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033FA-A002-2CA9-0D28-4994378B7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276872"/>
            <a:ext cx="11340000" cy="2895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5D0820-B20B-6621-1176-FE11D9EA98EF}"/>
              </a:ext>
            </a:extLst>
          </p:cNvPr>
          <p:cNvSpPr/>
          <p:nvPr/>
        </p:nvSpPr>
        <p:spPr bwMode="white">
          <a:xfrm>
            <a:off x="2199820" y="2486445"/>
            <a:ext cx="29516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F78FE-C22A-B0AC-745D-B4BAA760D32F}"/>
              </a:ext>
            </a:extLst>
          </p:cNvPr>
          <p:cNvSpPr/>
          <p:nvPr/>
        </p:nvSpPr>
        <p:spPr bwMode="white">
          <a:xfrm>
            <a:off x="2237905" y="3962988"/>
            <a:ext cx="238035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B173A-F83E-CAA2-402E-0DF126D560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3366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6BAC7-0F17-DDFB-D937-389BC8C1A899}"/>
              </a:ext>
            </a:extLst>
          </p:cNvPr>
          <p:cNvSpPr/>
          <p:nvPr/>
        </p:nvSpPr>
        <p:spPr bwMode="white">
          <a:xfrm>
            <a:off x="1556490" y="3006854"/>
            <a:ext cx="209471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6D8A7-BD07-2121-CBFD-0AC9BF765AD7}"/>
              </a:ext>
            </a:extLst>
          </p:cNvPr>
          <p:cNvSpPr/>
          <p:nvPr/>
        </p:nvSpPr>
        <p:spPr bwMode="white">
          <a:xfrm>
            <a:off x="1556490" y="3588542"/>
            <a:ext cx="209471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76102E-DFB3-6F67-5DD0-15E33EE00E47}"/>
              </a:ext>
            </a:extLst>
          </p:cNvPr>
          <p:cNvSpPr/>
          <p:nvPr/>
        </p:nvSpPr>
        <p:spPr bwMode="white">
          <a:xfrm>
            <a:off x="1527926" y="4160693"/>
            <a:ext cx="257078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AC230-ABA5-B093-9DBA-6DD875258F8F}"/>
              </a:ext>
            </a:extLst>
          </p:cNvPr>
          <p:cNvSpPr/>
          <p:nvPr/>
        </p:nvSpPr>
        <p:spPr bwMode="white">
          <a:xfrm>
            <a:off x="1527926" y="4732845"/>
            <a:ext cx="257078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0A8D2A-BBAD-5926-F2F8-98071950CE6E}"/>
              </a:ext>
            </a:extLst>
          </p:cNvPr>
          <p:cNvSpPr/>
          <p:nvPr/>
        </p:nvSpPr>
        <p:spPr bwMode="white">
          <a:xfrm>
            <a:off x="1556490" y="5304997"/>
            <a:ext cx="209471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8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53DB6-5264-205E-ED0D-C7017B8AB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1340000" cy="3784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24ABD-7DB6-C0A0-953B-FE57D2B868ED}"/>
              </a:ext>
            </a:extLst>
          </p:cNvPr>
          <p:cNvSpPr/>
          <p:nvPr/>
        </p:nvSpPr>
        <p:spPr bwMode="white">
          <a:xfrm>
            <a:off x="1931409" y="2804456"/>
            <a:ext cx="29516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AF2BC-99A9-3A7D-D32B-230FA4D3416B}"/>
              </a:ext>
            </a:extLst>
          </p:cNvPr>
          <p:cNvSpPr/>
          <p:nvPr/>
        </p:nvSpPr>
        <p:spPr bwMode="white">
          <a:xfrm>
            <a:off x="1969495" y="3376463"/>
            <a:ext cx="23803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FD174-AEA8-BE56-EA58-A618869E9EEF}"/>
              </a:ext>
            </a:extLst>
          </p:cNvPr>
          <p:cNvSpPr/>
          <p:nvPr/>
        </p:nvSpPr>
        <p:spPr bwMode="white">
          <a:xfrm>
            <a:off x="1940931" y="3958004"/>
            <a:ext cx="28564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80710-4B57-350B-AEB3-47BABB7915F5}"/>
              </a:ext>
            </a:extLst>
          </p:cNvPr>
          <p:cNvSpPr/>
          <p:nvPr/>
        </p:nvSpPr>
        <p:spPr bwMode="white">
          <a:xfrm>
            <a:off x="1931409" y="4530010"/>
            <a:ext cx="29516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9C801-5350-6C97-1482-3836E4583777}"/>
              </a:ext>
            </a:extLst>
          </p:cNvPr>
          <p:cNvSpPr/>
          <p:nvPr/>
        </p:nvSpPr>
        <p:spPr bwMode="white">
          <a:xfrm>
            <a:off x="1969495" y="5102017"/>
            <a:ext cx="23803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7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8F8F5-DA37-A10F-9F70-6EA1939EF6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788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6B06D-076E-6255-F1D2-FC4BFD3D3A45}"/>
              </a:ext>
            </a:extLst>
          </p:cNvPr>
          <p:cNvSpPr/>
          <p:nvPr/>
        </p:nvSpPr>
        <p:spPr bwMode="white">
          <a:xfrm>
            <a:off x="1599934" y="2958010"/>
            <a:ext cx="257078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8F255-DF4F-D9FD-DDD1-FCEFA9619617}"/>
              </a:ext>
            </a:extLst>
          </p:cNvPr>
          <p:cNvSpPr/>
          <p:nvPr/>
        </p:nvSpPr>
        <p:spPr bwMode="white">
          <a:xfrm>
            <a:off x="1609455" y="4112166"/>
            <a:ext cx="238035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98C10-A9F9-2D4D-9774-9076106A84AE}"/>
              </a:ext>
            </a:extLst>
          </p:cNvPr>
          <p:cNvSpPr/>
          <p:nvPr/>
        </p:nvSpPr>
        <p:spPr bwMode="white">
          <a:xfrm>
            <a:off x="1580891" y="5256784"/>
            <a:ext cx="295163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1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B0F1C-DBB5-D6A0-4455-C5F4E1908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64904"/>
            <a:ext cx="11340000" cy="2322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E376F-1651-C574-5F58-34C9673DE38B}"/>
              </a:ext>
            </a:extLst>
          </p:cNvPr>
          <p:cNvSpPr/>
          <p:nvPr/>
        </p:nvSpPr>
        <p:spPr bwMode="white">
          <a:xfrm>
            <a:off x="1282759" y="2765611"/>
            <a:ext cx="257078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4548F-3C62-BB2E-58D8-34AD20B31D82}"/>
              </a:ext>
            </a:extLst>
          </p:cNvPr>
          <p:cNvSpPr/>
          <p:nvPr/>
        </p:nvSpPr>
        <p:spPr bwMode="white">
          <a:xfrm>
            <a:off x="1301801" y="3922072"/>
            <a:ext cx="238035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0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9A656-41E5-AFFA-86D4-E190F9C4E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497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C758C-D16B-AEFD-9A93-D69466044C7B}"/>
              </a:ext>
            </a:extLst>
          </p:cNvPr>
          <p:cNvSpPr/>
          <p:nvPr/>
        </p:nvSpPr>
        <p:spPr bwMode="white">
          <a:xfrm>
            <a:off x="2070646" y="3346733"/>
            <a:ext cx="257078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D11B3F-6749-71FE-6FA4-10D19850B54E}"/>
              </a:ext>
            </a:extLst>
          </p:cNvPr>
          <p:cNvSpPr/>
          <p:nvPr/>
        </p:nvSpPr>
        <p:spPr bwMode="white">
          <a:xfrm>
            <a:off x="4241528" y="3356265"/>
            <a:ext cx="295163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D2A1F-73CA-3262-2172-D58A405B9928}"/>
              </a:ext>
            </a:extLst>
          </p:cNvPr>
          <p:cNvSpPr/>
          <p:nvPr/>
        </p:nvSpPr>
        <p:spPr bwMode="white">
          <a:xfrm>
            <a:off x="6469538" y="3356265"/>
            <a:ext cx="218992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BFAD8C-AFF4-F653-8C07-61E24638AED8}"/>
              </a:ext>
            </a:extLst>
          </p:cNvPr>
          <p:cNvSpPr/>
          <p:nvPr/>
        </p:nvSpPr>
        <p:spPr bwMode="white">
          <a:xfrm>
            <a:off x="8640419" y="3356265"/>
            <a:ext cx="266599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2EDE5-4447-D186-5796-6204494B9B11}"/>
              </a:ext>
            </a:extLst>
          </p:cNvPr>
          <p:cNvSpPr/>
          <p:nvPr/>
        </p:nvSpPr>
        <p:spPr bwMode="white">
          <a:xfrm>
            <a:off x="10849386" y="3356265"/>
            <a:ext cx="238035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5382004-BDE9-0C0A-30F6-FF7D11FCC3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49"/>
          <a:stretch/>
        </p:blipFill>
        <p:spPr>
          <a:xfrm>
            <a:off x="2042937" y="3847708"/>
            <a:ext cx="8805591" cy="308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6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