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E3AF10-E5F2-CBFE-96D7-63A9BD67F4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 b="35384"/>
          <a:stretch/>
        </p:blipFill>
        <p:spPr>
          <a:xfrm>
            <a:off x="1859848" y="3118588"/>
            <a:ext cx="8472304" cy="620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9D885F-F151-4E25-F002-643FE103F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416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41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FACE42-CCAC-5088-6BF5-4CFC84EDAF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2420888"/>
            <a:ext cx="11340000" cy="24033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76C905-7F41-8A3A-3283-5FFD6D99B120}"/>
              </a:ext>
            </a:extLst>
          </p:cNvPr>
          <p:cNvSpPr/>
          <p:nvPr/>
        </p:nvSpPr>
        <p:spPr bwMode="white">
          <a:xfrm>
            <a:off x="2127812" y="2621164"/>
            <a:ext cx="257078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EC53B2-A865-6AED-8483-CDCC37A7725E}"/>
              </a:ext>
            </a:extLst>
          </p:cNvPr>
          <p:cNvSpPr/>
          <p:nvPr/>
        </p:nvSpPr>
        <p:spPr bwMode="white">
          <a:xfrm>
            <a:off x="2156376" y="3212458"/>
            <a:ext cx="209471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4BCF7F-16C3-D344-B367-599B563C54EE}"/>
              </a:ext>
            </a:extLst>
          </p:cNvPr>
          <p:cNvSpPr/>
          <p:nvPr/>
        </p:nvSpPr>
        <p:spPr bwMode="white">
          <a:xfrm>
            <a:off x="2156376" y="3803751"/>
            <a:ext cx="209471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F4DAB6-25C2-AF18-5977-0BCAB1B57126}"/>
              </a:ext>
            </a:extLst>
          </p:cNvPr>
          <p:cNvSpPr/>
          <p:nvPr/>
        </p:nvSpPr>
        <p:spPr bwMode="white">
          <a:xfrm>
            <a:off x="2127812" y="4395045"/>
            <a:ext cx="257078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48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226358-C210-3E43-A6C8-6284F12044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4728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717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EC13A6-0D36-95F3-3EA1-32D960C141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128" y="1628800"/>
            <a:ext cx="11340000" cy="4395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AB0705-AA56-ADE1-14B4-D98299DE505B}"/>
              </a:ext>
            </a:extLst>
          </p:cNvPr>
          <p:cNvSpPr/>
          <p:nvPr/>
        </p:nvSpPr>
        <p:spPr bwMode="white">
          <a:xfrm>
            <a:off x="1718097" y="3554707"/>
            <a:ext cx="371335" cy="31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F14C6E-45C2-2B1C-FE97-DE6E1FA22089}"/>
              </a:ext>
            </a:extLst>
          </p:cNvPr>
          <p:cNvSpPr/>
          <p:nvPr/>
        </p:nvSpPr>
        <p:spPr bwMode="white">
          <a:xfrm>
            <a:off x="3908022" y="3554707"/>
            <a:ext cx="380856" cy="31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F5D2A8-D201-254E-354A-0FA63440D0E0}"/>
              </a:ext>
            </a:extLst>
          </p:cNvPr>
          <p:cNvSpPr/>
          <p:nvPr/>
        </p:nvSpPr>
        <p:spPr bwMode="white">
          <a:xfrm>
            <a:off x="8297392" y="3554707"/>
            <a:ext cx="371335" cy="31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094" y="5301208"/>
            <a:ext cx="9414394" cy="60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00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68</cp:revision>
  <dcterms:created xsi:type="dcterms:W3CDTF">2015-09-16T06:44:00Z</dcterms:created>
  <dcterms:modified xsi:type="dcterms:W3CDTF">2025-01-15T16:04:25Z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