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 b="36281"/>
          <a:stretch>
            <a:fillRect/>
          </a:stretch>
        </p:blipFill>
        <p:spPr>
          <a:xfrm>
            <a:off x="2279650" y="3284855"/>
            <a:ext cx="7987665" cy="71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69" y="1700808"/>
            <a:ext cx="11340000" cy="42220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2345" y="4512332"/>
            <a:ext cx="257078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0910" y="4884025"/>
            <a:ext cx="209471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2345" y="5246188"/>
            <a:ext cx="257078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0910" y="5608350"/>
            <a:ext cx="209471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76872"/>
            <a:ext cx="11340000" cy="3158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0984" y="4395208"/>
            <a:ext cx="257078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1942" y="4757806"/>
            <a:ext cx="295163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506" y="5129946"/>
            <a:ext cx="238035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88840"/>
            <a:ext cx="11340000" cy="34723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850566"/>
            <a:ext cx="8928992" cy="6089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851430"/>
            <a:ext cx="8928992" cy="6089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955" y="4852295"/>
            <a:ext cx="8928992" cy="608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47498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6968" y="4795339"/>
            <a:ext cx="257078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6011" y="4795339"/>
            <a:ext cx="238035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7447" y="4795339"/>
            <a:ext cx="285643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2025-01-16T08:47:03Z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