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AA2C4-924A-9DF1-815B-4419764B7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29865"/>
          <a:stretch/>
        </p:blipFill>
        <p:spPr>
          <a:xfrm>
            <a:off x="851736" y="3082584"/>
            <a:ext cx="10488528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214B8-2C8A-5D9E-FCA3-50AFB32C97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4791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5E772-B6B6-142E-3F42-2969946F5634}"/>
              </a:ext>
            </a:extLst>
          </p:cNvPr>
          <p:cNvSpPr/>
          <p:nvPr/>
        </p:nvSpPr>
        <p:spPr bwMode="white">
          <a:xfrm>
            <a:off x="1628498" y="2910071"/>
            <a:ext cx="238035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107D98-9C04-6205-F93C-A64105267EF5}"/>
              </a:ext>
            </a:extLst>
          </p:cNvPr>
          <p:cNvSpPr/>
          <p:nvPr/>
        </p:nvSpPr>
        <p:spPr bwMode="white">
          <a:xfrm>
            <a:off x="1618976" y="3682012"/>
            <a:ext cx="257078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E3120-C701-FC18-4C5A-A45E351DF4E5}"/>
              </a:ext>
            </a:extLst>
          </p:cNvPr>
          <p:cNvSpPr/>
          <p:nvPr/>
        </p:nvSpPr>
        <p:spPr bwMode="white">
          <a:xfrm>
            <a:off x="1599934" y="4463483"/>
            <a:ext cx="295163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2FB68-ECDC-AA47-06DF-0C6F0EE01F21}"/>
              </a:ext>
            </a:extLst>
          </p:cNvPr>
          <p:cNvSpPr/>
          <p:nvPr/>
        </p:nvSpPr>
        <p:spPr bwMode="white">
          <a:xfrm>
            <a:off x="1638019" y="5349786"/>
            <a:ext cx="238035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857" b="1"/>
          <a:stretch/>
        </p:blipFill>
        <p:spPr>
          <a:xfrm>
            <a:off x="8261256" y="5085184"/>
            <a:ext cx="3582800" cy="156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4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415" y="2060848"/>
            <a:ext cx="11340000" cy="3369522"/>
            <a:chOff x="841415" y="2060848"/>
            <a:chExt cx="11340000" cy="336952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895D351-CC97-85CA-1EB1-FCB4FC0F9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415" y="2060848"/>
              <a:ext cx="11340000" cy="3369522"/>
            </a:xfrm>
            <a:prstGeom prst="rect">
              <a:avLst/>
            </a:prstGeom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C5FA0F8B-29BF-8551-CD64-52C3E35AB19E}"/>
                </a:ext>
              </a:extLst>
            </p:cNvPr>
            <p:cNvSpPr/>
            <p:nvPr/>
          </p:nvSpPr>
          <p:spPr bwMode="white">
            <a:xfrm>
              <a:off x="8402255" y="2060848"/>
              <a:ext cx="3484836" cy="585610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D7F33-3017-CFF4-8720-C2CB88AD539C}"/>
              </a:ext>
            </a:extLst>
          </p:cNvPr>
          <p:cNvSpPr/>
          <p:nvPr/>
        </p:nvSpPr>
        <p:spPr bwMode="white">
          <a:xfrm>
            <a:off x="1707863" y="3960380"/>
            <a:ext cx="25707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B07546-1934-FF0E-FA08-AB291EE3A212}"/>
              </a:ext>
            </a:extLst>
          </p:cNvPr>
          <p:cNvSpPr/>
          <p:nvPr/>
        </p:nvSpPr>
        <p:spPr bwMode="white">
          <a:xfrm>
            <a:off x="1688820" y="4342196"/>
            <a:ext cx="285642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7ECCB6-6BDB-01BF-0CC0-782386624FE9}"/>
              </a:ext>
            </a:extLst>
          </p:cNvPr>
          <p:cNvSpPr/>
          <p:nvPr/>
        </p:nvSpPr>
        <p:spPr bwMode="white">
          <a:xfrm>
            <a:off x="1707863" y="4733557"/>
            <a:ext cx="247556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0AD935-0CA9-7425-A9EE-5FB5B03F6B6F}"/>
              </a:ext>
            </a:extLst>
          </p:cNvPr>
          <p:cNvSpPr/>
          <p:nvPr/>
        </p:nvSpPr>
        <p:spPr bwMode="white">
          <a:xfrm>
            <a:off x="1717384" y="5124918"/>
            <a:ext cx="238035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7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0C0CE-E87E-0417-95F5-C08425394F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85" y="2564904"/>
            <a:ext cx="11340000" cy="2232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D3FB4-1F5A-3424-22E1-F1D0BC9A36FE}"/>
              </a:ext>
            </a:extLst>
          </p:cNvPr>
          <p:cNvSpPr/>
          <p:nvPr/>
        </p:nvSpPr>
        <p:spPr bwMode="white">
          <a:xfrm>
            <a:off x="1751283" y="3232840"/>
            <a:ext cx="238035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E52AFB-C045-0C52-F6AE-60148DBD458F}"/>
              </a:ext>
            </a:extLst>
          </p:cNvPr>
          <p:cNvSpPr/>
          <p:nvPr/>
        </p:nvSpPr>
        <p:spPr bwMode="white">
          <a:xfrm>
            <a:off x="1741761" y="3614518"/>
            <a:ext cx="257078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0DA1E-C257-1E12-21CC-4871BF2B7784}"/>
              </a:ext>
            </a:extLst>
          </p:cNvPr>
          <p:cNvSpPr/>
          <p:nvPr/>
        </p:nvSpPr>
        <p:spPr bwMode="white">
          <a:xfrm>
            <a:off x="1741761" y="4015280"/>
            <a:ext cx="266599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A7C6BB-9454-6194-BD94-53F4F7FF16B9}"/>
              </a:ext>
            </a:extLst>
          </p:cNvPr>
          <p:cNvSpPr/>
          <p:nvPr/>
        </p:nvSpPr>
        <p:spPr bwMode="white">
          <a:xfrm>
            <a:off x="1722719" y="4406500"/>
            <a:ext cx="285642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7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89938-2C50-4ED0-91DD-22B380C45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494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024" y="3709218"/>
            <a:ext cx="3168352" cy="613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000" y="3707999"/>
            <a:ext cx="2988000" cy="620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024" y="4509120"/>
            <a:ext cx="3168352" cy="613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024" y="5329398"/>
            <a:ext cx="3907064" cy="6131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024" y="6129300"/>
            <a:ext cx="3907064" cy="6131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000" y="4529544"/>
            <a:ext cx="2988000" cy="62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70</cp:revision>
  <dcterms:created xsi:type="dcterms:W3CDTF">2015-09-16T06:44:00Z</dcterms:created>
  <dcterms:modified xsi:type="dcterms:W3CDTF">2025-01-15T16:03:02Z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