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30" r:id="rId3"/>
    <p:sldId id="329" r:id="rId4"/>
    <p:sldId id="327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2B87E-5081-DE5B-C886-BFF10C7DF7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 b="29419"/>
          <a:stretch/>
        </p:blipFill>
        <p:spPr>
          <a:xfrm>
            <a:off x="1139768" y="3118588"/>
            <a:ext cx="9912464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50716-5877-2D47-2C22-702533C2FC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6672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18D22-12D8-1026-575A-A5BEF05726C7}"/>
              </a:ext>
            </a:extLst>
          </p:cNvPr>
          <p:cNvSpPr/>
          <p:nvPr/>
        </p:nvSpPr>
        <p:spPr bwMode="white">
          <a:xfrm>
            <a:off x="1484482" y="3559373"/>
            <a:ext cx="238035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906C8-942B-1AD5-DDD6-8594A5A4C269}"/>
              </a:ext>
            </a:extLst>
          </p:cNvPr>
          <p:cNvSpPr/>
          <p:nvPr/>
        </p:nvSpPr>
        <p:spPr bwMode="white">
          <a:xfrm>
            <a:off x="1474960" y="4073738"/>
            <a:ext cx="257078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27E0F-02D1-E8FC-46C9-FF8653B31A97}"/>
              </a:ext>
            </a:extLst>
          </p:cNvPr>
          <p:cNvSpPr/>
          <p:nvPr/>
        </p:nvSpPr>
        <p:spPr bwMode="white">
          <a:xfrm>
            <a:off x="1484482" y="4607154"/>
            <a:ext cx="238035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C469F6-684F-606D-51A3-251386716CD0}"/>
              </a:ext>
            </a:extLst>
          </p:cNvPr>
          <p:cNvSpPr/>
          <p:nvPr/>
        </p:nvSpPr>
        <p:spPr bwMode="white">
          <a:xfrm>
            <a:off x="1455918" y="5131044"/>
            <a:ext cx="295163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D9E82-1A78-BA0E-11A2-66C27B5E9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1340000" cy="32747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5C2A3-A5BF-A852-2F33-F4DF892C0681}"/>
              </a:ext>
            </a:extLst>
          </p:cNvPr>
          <p:cNvSpPr/>
          <p:nvPr/>
        </p:nvSpPr>
        <p:spPr bwMode="white">
          <a:xfrm>
            <a:off x="2420586" y="2102159"/>
            <a:ext cx="238035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23E5B-0A09-AF98-7C35-583D69363C11}"/>
              </a:ext>
            </a:extLst>
          </p:cNvPr>
          <p:cNvSpPr/>
          <p:nvPr/>
        </p:nvSpPr>
        <p:spPr bwMode="white">
          <a:xfrm>
            <a:off x="2392022" y="3419716"/>
            <a:ext cx="285642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74D716-DA49-D11D-D131-1771863CF0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183517"/>
            <a:ext cx="11340000" cy="26523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C1F53-9CF5-6911-9754-B9769B84658F}"/>
              </a:ext>
            </a:extLst>
          </p:cNvPr>
          <p:cNvSpPr/>
          <p:nvPr/>
        </p:nvSpPr>
        <p:spPr bwMode="white">
          <a:xfrm>
            <a:off x="2425365" y="4736877"/>
            <a:ext cx="238035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9BB3C4-0F2E-66B3-CC2E-5886D72C7A35}"/>
              </a:ext>
            </a:extLst>
          </p:cNvPr>
          <p:cNvSpPr/>
          <p:nvPr/>
        </p:nvSpPr>
        <p:spPr bwMode="white">
          <a:xfrm>
            <a:off x="2425365" y="6053494"/>
            <a:ext cx="238035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A3DE4-E555-8472-4C2B-B483F5A60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836712"/>
            <a:ext cx="11340000" cy="15534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EBACDE3-BBF9-1147-3E59-C3244388CF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84" y="2319597"/>
            <a:ext cx="11340000" cy="335599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5079CF9-6900-FADE-5317-1C23C17638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5661248"/>
            <a:ext cx="11340000" cy="104198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36DD44-C7E5-A1CA-EF7A-DD104E3D6E05}"/>
              </a:ext>
            </a:extLst>
          </p:cNvPr>
          <p:cNvSpPr/>
          <p:nvPr/>
        </p:nvSpPr>
        <p:spPr bwMode="white">
          <a:xfrm>
            <a:off x="1977616" y="5814199"/>
            <a:ext cx="209471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E22B55-47E6-A6EA-8AF3-35AEA5C4974E}"/>
              </a:ext>
            </a:extLst>
          </p:cNvPr>
          <p:cNvSpPr/>
          <p:nvPr/>
        </p:nvSpPr>
        <p:spPr bwMode="white">
          <a:xfrm>
            <a:off x="7442906" y="5814199"/>
            <a:ext cx="257078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F71196-7D65-9F9B-0364-D270B1A645B3}"/>
              </a:ext>
            </a:extLst>
          </p:cNvPr>
          <p:cNvSpPr/>
          <p:nvPr/>
        </p:nvSpPr>
        <p:spPr bwMode="white">
          <a:xfrm>
            <a:off x="1977616" y="6339969"/>
            <a:ext cx="209471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58BD38-1452-5EEA-6DB4-B04EE145C647}"/>
              </a:ext>
            </a:extLst>
          </p:cNvPr>
          <p:cNvSpPr/>
          <p:nvPr/>
        </p:nvSpPr>
        <p:spPr bwMode="white">
          <a:xfrm>
            <a:off x="7442906" y="6339969"/>
            <a:ext cx="257078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7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2025-01-15T15:46:54Z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