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40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971E9-F31F-3248-6E23-69616EEA01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/>
        </p:blipFill>
        <p:spPr>
          <a:xfrm>
            <a:off x="3696052" y="2991743"/>
            <a:ext cx="4799896" cy="874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D9011A-7291-1A42-3EDF-04F37C4FEB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492896"/>
            <a:ext cx="11340000" cy="24945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3C599D-B3D0-EAA7-D57B-83EB67249A48}"/>
              </a:ext>
            </a:extLst>
          </p:cNvPr>
          <p:cNvSpPr/>
          <p:nvPr/>
        </p:nvSpPr>
        <p:spPr bwMode="white">
          <a:xfrm>
            <a:off x="1661841" y="2712719"/>
            <a:ext cx="238035" cy="24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9ABBB0-C0FC-0CBF-5D91-2070660F3A86}"/>
              </a:ext>
            </a:extLst>
          </p:cNvPr>
          <p:cNvSpPr/>
          <p:nvPr/>
        </p:nvSpPr>
        <p:spPr bwMode="white">
          <a:xfrm>
            <a:off x="1623756" y="3964754"/>
            <a:ext cx="295163" cy="24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0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AA8BD6-DE08-4D58-CAE9-403F9CABC5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243" y="1628800"/>
            <a:ext cx="11340000" cy="44442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51A8F3-1658-6D6F-C4F6-B77F4C7CB66F}"/>
              </a:ext>
            </a:extLst>
          </p:cNvPr>
          <p:cNvSpPr/>
          <p:nvPr/>
        </p:nvSpPr>
        <p:spPr bwMode="white">
          <a:xfrm>
            <a:off x="1960290" y="3107036"/>
            <a:ext cx="1037833" cy="25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084DF7-3054-FE80-CF20-508210803E7C}"/>
              </a:ext>
            </a:extLst>
          </p:cNvPr>
          <p:cNvSpPr/>
          <p:nvPr/>
        </p:nvSpPr>
        <p:spPr bwMode="white">
          <a:xfrm>
            <a:off x="4359686" y="3173796"/>
            <a:ext cx="704584" cy="19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2013A6-2F99-C240-61ED-4051D1E7A54A}"/>
              </a:ext>
            </a:extLst>
          </p:cNvPr>
          <p:cNvSpPr/>
          <p:nvPr/>
        </p:nvSpPr>
        <p:spPr bwMode="white">
          <a:xfrm>
            <a:off x="2293540" y="4356385"/>
            <a:ext cx="1066397" cy="25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B4478F-9085-1647-D841-4F893186C9F2}"/>
              </a:ext>
            </a:extLst>
          </p:cNvPr>
          <p:cNvSpPr/>
          <p:nvPr/>
        </p:nvSpPr>
        <p:spPr bwMode="white">
          <a:xfrm>
            <a:off x="5188049" y="4356385"/>
            <a:ext cx="780755" cy="25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7D0AE4-5505-DA3C-E013-67A3561F9AD2}"/>
              </a:ext>
            </a:extLst>
          </p:cNvPr>
          <p:cNvSpPr/>
          <p:nvPr/>
        </p:nvSpPr>
        <p:spPr bwMode="white">
          <a:xfrm>
            <a:off x="3417066" y="5605734"/>
            <a:ext cx="704584" cy="31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A61065-6C27-9636-48D0-AB2A61B991AB}"/>
              </a:ext>
            </a:extLst>
          </p:cNvPr>
          <p:cNvSpPr/>
          <p:nvPr/>
        </p:nvSpPr>
        <p:spPr bwMode="white">
          <a:xfrm>
            <a:off x="6749560" y="5605734"/>
            <a:ext cx="847405" cy="25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48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C56B09-5710-DEFB-6EB6-012A0C27B8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492896"/>
            <a:ext cx="11340000" cy="24916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FF48A5-CE32-F791-42F4-AC9A556FD3F9}"/>
              </a:ext>
            </a:extLst>
          </p:cNvPr>
          <p:cNvSpPr/>
          <p:nvPr/>
        </p:nvSpPr>
        <p:spPr bwMode="white">
          <a:xfrm>
            <a:off x="2559244" y="3275711"/>
            <a:ext cx="866448" cy="25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D47AE0-41B3-37D5-FD27-3CBC858E8FD5}"/>
              </a:ext>
            </a:extLst>
          </p:cNvPr>
          <p:cNvSpPr/>
          <p:nvPr/>
        </p:nvSpPr>
        <p:spPr bwMode="white">
          <a:xfrm>
            <a:off x="6777228" y="3275711"/>
            <a:ext cx="799798" cy="25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8050C3-D4D7-ADAF-EC6B-CC36EBCEE089}"/>
              </a:ext>
            </a:extLst>
          </p:cNvPr>
          <p:cNvSpPr/>
          <p:nvPr/>
        </p:nvSpPr>
        <p:spPr bwMode="white">
          <a:xfrm>
            <a:off x="4672997" y="4535854"/>
            <a:ext cx="761712" cy="24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66A62A-1CC4-531C-10B2-49B53735A933}"/>
              </a:ext>
            </a:extLst>
          </p:cNvPr>
          <p:cNvSpPr/>
          <p:nvPr/>
        </p:nvSpPr>
        <p:spPr bwMode="white">
          <a:xfrm>
            <a:off x="8671989" y="4602680"/>
            <a:ext cx="609370" cy="23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31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B84508-1AB8-2CA1-F4BB-195691D264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444968"/>
            <a:ext cx="11340000" cy="30679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C1DF74-3E8D-5798-EE49-E897A22A56C8}"/>
              </a:ext>
            </a:extLst>
          </p:cNvPr>
          <p:cNvSpPr/>
          <p:nvPr/>
        </p:nvSpPr>
        <p:spPr bwMode="white">
          <a:xfrm>
            <a:off x="7604396" y="2245306"/>
            <a:ext cx="238035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99F80B-55F6-6D96-1E87-AECE52334EB6}"/>
              </a:ext>
            </a:extLst>
          </p:cNvPr>
          <p:cNvSpPr/>
          <p:nvPr/>
        </p:nvSpPr>
        <p:spPr bwMode="white">
          <a:xfrm>
            <a:off x="4233817" y="4122291"/>
            <a:ext cx="266599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C41DBA1-2B7C-DF54-AF72-C94DB009AF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8"/>
          <a:stretch/>
        </p:blipFill>
        <p:spPr>
          <a:xfrm>
            <a:off x="1823112" y="4512932"/>
            <a:ext cx="9336400" cy="236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97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5039EB-F9D1-3D00-FA68-75690D4BB7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1052736"/>
            <a:ext cx="11340000" cy="36844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E297D6-229D-4D46-7932-288FBAFF60FF}"/>
              </a:ext>
            </a:extLst>
          </p:cNvPr>
          <p:cNvSpPr/>
          <p:nvPr/>
        </p:nvSpPr>
        <p:spPr bwMode="white">
          <a:xfrm>
            <a:off x="5805466" y="1816347"/>
            <a:ext cx="218992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6EF553-651F-0BCA-13FA-E4F09F1D6DD3}"/>
              </a:ext>
            </a:extLst>
          </p:cNvPr>
          <p:cNvSpPr/>
          <p:nvPr/>
        </p:nvSpPr>
        <p:spPr bwMode="white">
          <a:xfrm>
            <a:off x="3606020" y="3047670"/>
            <a:ext cx="247556" cy="25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E5A1E9-DFDF-C3BE-396B-17BB9FE3D932}"/>
              </a:ext>
            </a:extLst>
          </p:cNvPr>
          <p:cNvSpPr/>
          <p:nvPr/>
        </p:nvSpPr>
        <p:spPr bwMode="white">
          <a:xfrm>
            <a:off x="5662645" y="3668104"/>
            <a:ext cx="295163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C41DBA1-2B7C-DF54-AF72-C94DB009AF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8"/>
          <a:stretch/>
        </p:blipFill>
        <p:spPr>
          <a:xfrm>
            <a:off x="1823112" y="4512932"/>
            <a:ext cx="9336400" cy="236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50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2D1822-436C-694F-2233-59AC0F3B68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54334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44187F-D833-AE30-01E7-0CDF40443BA1}"/>
              </a:ext>
            </a:extLst>
          </p:cNvPr>
          <p:cNvSpPr/>
          <p:nvPr/>
        </p:nvSpPr>
        <p:spPr bwMode="white">
          <a:xfrm>
            <a:off x="1455918" y="4572241"/>
            <a:ext cx="257078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EA17F2-F415-985A-8A49-135CC4D033A2}"/>
              </a:ext>
            </a:extLst>
          </p:cNvPr>
          <p:cNvSpPr/>
          <p:nvPr/>
        </p:nvSpPr>
        <p:spPr bwMode="white">
          <a:xfrm>
            <a:off x="1474960" y="5811449"/>
            <a:ext cx="238035" cy="2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9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E7232-3C51-D5D7-AFD9-5C0A5038D9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556792"/>
            <a:ext cx="11340000" cy="49316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CA424E-2BDF-296C-6540-03551F3B45A4}"/>
              </a:ext>
            </a:extLst>
          </p:cNvPr>
          <p:cNvSpPr/>
          <p:nvPr/>
        </p:nvSpPr>
        <p:spPr bwMode="white">
          <a:xfrm>
            <a:off x="1407732" y="1823884"/>
            <a:ext cx="295163" cy="2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22DEBF-B2C3-027C-6BEF-26F524623930}"/>
              </a:ext>
            </a:extLst>
          </p:cNvPr>
          <p:cNvSpPr/>
          <p:nvPr/>
        </p:nvSpPr>
        <p:spPr bwMode="white">
          <a:xfrm>
            <a:off x="1445817" y="3054420"/>
            <a:ext cx="238035" cy="2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7FFFB3-3C68-6517-E700-C311304E357F}"/>
              </a:ext>
            </a:extLst>
          </p:cNvPr>
          <p:cNvSpPr/>
          <p:nvPr/>
        </p:nvSpPr>
        <p:spPr bwMode="white">
          <a:xfrm>
            <a:off x="1407732" y="4904993"/>
            <a:ext cx="295163" cy="2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02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EB34ED-5D95-5BED-865E-44739E4529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45302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C31BC2-CEBA-2CD5-5AEC-ABBAD99F0440}"/>
              </a:ext>
            </a:extLst>
          </p:cNvPr>
          <p:cNvSpPr/>
          <p:nvPr/>
        </p:nvSpPr>
        <p:spPr bwMode="white">
          <a:xfrm>
            <a:off x="1465439" y="3168612"/>
            <a:ext cx="238035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FCA20F-C718-9BFD-1B17-AC0A81E1AB14}"/>
              </a:ext>
            </a:extLst>
          </p:cNvPr>
          <p:cNvSpPr/>
          <p:nvPr/>
        </p:nvSpPr>
        <p:spPr bwMode="white">
          <a:xfrm>
            <a:off x="1455918" y="3769469"/>
            <a:ext cx="257078" cy="25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912A34-3D2C-C31E-0931-1E26FE04E135}"/>
              </a:ext>
            </a:extLst>
          </p:cNvPr>
          <p:cNvSpPr/>
          <p:nvPr/>
        </p:nvSpPr>
        <p:spPr bwMode="white">
          <a:xfrm>
            <a:off x="1465439" y="4389400"/>
            <a:ext cx="238035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8B8ED8-EC81-6266-15F3-795F9796E3B0}"/>
              </a:ext>
            </a:extLst>
          </p:cNvPr>
          <p:cNvSpPr/>
          <p:nvPr/>
        </p:nvSpPr>
        <p:spPr bwMode="white">
          <a:xfrm>
            <a:off x="1436875" y="4999793"/>
            <a:ext cx="295163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F1BD87-2682-AB66-08E2-E3F5A8E2A0A7}"/>
              </a:ext>
            </a:extLst>
          </p:cNvPr>
          <p:cNvSpPr/>
          <p:nvPr/>
        </p:nvSpPr>
        <p:spPr bwMode="white">
          <a:xfrm>
            <a:off x="1436875" y="5610187"/>
            <a:ext cx="295163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F1BD87-2682-AB66-08E2-E3F5A8E2A0A7}"/>
              </a:ext>
            </a:extLst>
          </p:cNvPr>
          <p:cNvSpPr/>
          <p:nvPr/>
        </p:nvSpPr>
        <p:spPr bwMode="white">
          <a:xfrm>
            <a:off x="10416480" y="1556792"/>
            <a:ext cx="1296144" cy="91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55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27B6D3-2D54-E677-78E4-16E4FF502B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484784"/>
            <a:ext cx="11340000" cy="49603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DFAF55-936A-45FC-2FDE-0A83F158616D}"/>
              </a:ext>
            </a:extLst>
          </p:cNvPr>
          <p:cNvSpPr/>
          <p:nvPr/>
        </p:nvSpPr>
        <p:spPr bwMode="white">
          <a:xfrm>
            <a:off x="2300971" y="2238376"/>
            <a:ext cx="295163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5CBF90-9F80-8845-2036-053A3FA16CB8}"/>
              </a:ext>
            </a:extLst>
          </p:cNvPr>
          <p:cNvSpPr/>
          <p:nvPr/>
        </p:nvSpPr>
        <p:spPr bwMode="white">
          <a:xfrm>
            <a:off x="2329535" y="3716943"/>
            <a:ext cx="238035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D1D6AF-6D2B-510D-2693-2F39CFADDC4E}"/>
              </a:ext>
            </a:extLst>
          </p:cNvPr>
          <p:cNvSpPr/>
          <p:nvPr/>
        </p:nvSpPr>
        <p:spPr bwMode="white">
          <a:xfrm>
            <a:off x="2329535" y="5195510"/>
            <a:ext cx="238035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84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0D234C-19E6-304F-AA8A-6363DF730C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2492896"/>
            <a:ext cx="11340000" cy="29303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701706-A3A0-1E8D-C2A4-3EE472979A70}"/>
              </a:ext>
            </a:extLst>
          </p:cNvPr>
          <p:cNvSpPr/>
          <p:nvPr/>
        </p:nvSpPr>
        <p:spPr bwMode="white">
          <a:xfrm>
            <a:off x="2127812" y="2721977"/>
            <a:ext cx="295163" cy="2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198ED6-8C25-C888-10C1-C3A7BC5F7E55}"/>
              </a:ext>
            </a:extLst>
          </p:cNvPr>
          <p:cNvSpPr/>
          <p:nvPr/>
        </p:nvSpPr>
        <p:spPr bwMode="white">
          <a:xfrm>
            <a:off x="2165897" y="4191918"/>
            <a:ext cx="238035" cy="2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62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82B60F-E5DA-64E7-7DD1-7B5CD955EA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88840"/>
            <a:ext cx="11340000" cy="35123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62BF95-A664-797D-485F-8306731C64C6}"/>
              </a:ext>
            </a:extLst>
          </p:cNvPr>
          <p:cNvSpPr/>
          <p:nvPr/>
        </p:nvSpPr>
        <p:spPr bwMode="white">
          <a:xfrm>
            <a:off x="1700506" y="2742858"/>
            <a:ext cx="209471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C281C9-2DAF-0784-9552-57DB5B360080}"/>
              </a:ext>
            </a:extLst>
          </p:cNvPr>
          <p:cNvSpPr/>
          <p:nvPr/>
        </p:nvSpPr>
        <p:spPr bwMode="white">
          <a:xfrm>
            <a:off x="1700506" y="3334619"/>
            <a:ext cx="209471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7129BD-5C9F-1D69-78E0-50576A780B06}"/>
              </a:ext>
            </a:extLst>
          </p:cNvPr>
          <p:cNvSpPr/>
          <p:nvPr/>
        </p:nvSpPr>
        <p:spPr bwMode="white">
          <a:xfrm>
            <a:off x="1671942" y="3935925"/>
            <a:ext cx="257078" cy="23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80C0ED-DC7B-0AB1-9F4B-82C372209BA6}"/>
              </a:ext>
            </a:extLst>
          </p:cNvPr>
          <p:cNvSpPr/>
          <p:nvPr/>
        </p:nvSpPr>
        <p:spPr bwMode="white">
          <a:xfrm>
            <a:off x="1671942" y="4527686"/>
            <a:ext cx="257078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250487-5FB7-B44C-83C0-5C5FB7BF94C7}"/>
              </a:ext>
            </a:extLst>
          </p:cNvPr>
          <p:cNvSpPr/>
          <p:nvPr/>
        </p:nvSpPr>
        <p:spPr bwMode="white">
          <a:xfrm>
            <a:off x="1700506" y="5119447"/>
            <a:ext cx="209471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79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9F483B-8638-14C2-9A13-E38BC3638B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988840"/>
            <a:ext cx="11340000" cy="39568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FBA8CB-1E5D-92B8-A2E4-A5300EA50F5B}"/>
              </a:ext>
            </a:extLst>
          </p:cNvPr>
          <p:cNvSpPr/>
          <p:nvPr/>
        </p:nvSpPr>
        <p:spPr bwMode="white">
          <a:xfrm>
            <a:off x="2257527" y="2799271"/>
            <a:ext cx="238035" cy="2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AED070-FCC6-1806-85FC-315789BF7A3A}"/>
              </a:ext>
            </a:extLst>
          </p:cNvPr>
          <p:cNvSpPr/>
          <p:nvPr/>
        </p:nvSpPr>
        <p:spPr bwMode="white">
          <a:xfrm>
            <a:off x="2228963" y="3399944"/>
            <a:ext cx="285642" cy="23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D944D8-AB11-0379-1F91-78BF6B081978}"/>
              </a:ext>
            </a:extLst>
          </p:cNvPr>
          <p:cNvSpPr/>
          <p:nvPr/>
        </p:nvSpPr>
        <p:spPr bwMode="white">
          <a:xfrm>
            <a:off x="2219441" y="3991083"/>
            <a:ext cx="295163" cy="2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256C5C-7B81-72EC-DC57-C4763FE31D1F}"/>
              </a:ext>
            </a:extLst>
          </p:cNvPr>
          <p:cNvSpPr/>
          <p:nvPr/>
        </p:nvSpPr>
        <p:spPr bwMode="white">
          <a:xfrm>
            <a:off x="2257527" y="4582221"/>
            <a:ext cx="238035" cy="2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1A2A56-440A-52B6-686B-196398E77100}"/>
              </a:ext>
            </a:extLst>
          </p:cNvPr>
          <p:cNvSpPr/>
          <p:nvPr/>
        </p:nvSpPr>
        <p:spPr bwMode="white">
          <a:xfrm>
            <a:off x="2219441" y="5182894"/>
            <a:ext cx="295163" cy="2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238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96A239-E5D4-B15C-95E2-61436D34BA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4784"/>
            <a:ext cx="11340000" cy="44012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AAFFF9-BB85-12B6-A0BA-41C4725BAE7B}"/>
              </a:ext>
            </a:extLst>
          </p:cNvPr>
          <p:cNvSpPr/>
          <p:nvPr/>
        </p:nvSpPr>
        <p:spPr bwMode="white">
          <a:xfrm>
            <a:off x="1959974" y="3104287"/>
            <a:ext cx="257078" cy="2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EDD47A-C17D-A05C-B866-515C61924729}"/>
              </a:ext>
            </a:extLst>
          </p:cNvPr>
          <p:cNvSpPr/>
          <p:nvPr/>
        </p:nvSpPr>
        <p:spPr bwMode="white">
          <a:xfrm>
            <a:off x="1969495" y="3694929"/>
            <a:ext cx="238035" cy="2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862D85-0352-16EE-F40D-C632FF88C791}"/>
              </a:ext>
            </a:extLst>
          </p:cNvPr>
          <p:cNvSpPr/>
          <p:nvPr/>
        </p:nvSpPr>
        <p:spPr bwMode="white">
          <a:xfrm>
            <a:off x="1940931" y="4295098"/>
            <a:ext cx="295163" cy="2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976478-E652-4B27-403A-E57243F5777D}"/>
              </a:ext>
            </a:extLst>
          </p:cNvPr>
          <p:cNvSpPr/>
          <p:nvPr/>
        </p:nvSpPr>
        <p:spPr bwMode="white">
          <a:xfrm>
            <a:off x="1940931" y="4885741"/>
            <a:ext cx="295163" cy="2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8319F5-7EB8-9EBC-2F43-6A0CDA3BFF91}"/>
              </a:ext>
            </a:extLst>
          </p:cNvPr>
          <p:cNvSpPr/>
          <p:nvPr/>
        </p:nvSpPr>
        <p:spPr bwMode="white">
          <a:xfrm>
            <a:off x="1959974" y="5476383"/>
            <a:ext cx="257078" cy="25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80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76476F-65EF-5D2D-836E-2C56BA1C23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9144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C47108-974C-AAA8-C813-999A52661E86}"/>
              </a:ext>
            </a:extLst>
          </p:cNvPr>
          <p:cNvSpPr/>
          <p:nvPr/>
        </p:nvSpPr>
        <p:spPr bwMode="white">
          <a:xfrm>
            <a:off x="1465439" y="3646773"/>
            <a:ext cx="257078" cy="25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A36C7A-775B-C6B6-9505-15320BDC0893}"/>
              </a:ext>
            </a:extLst>
          </p:cNvPr>
          <p:cNvSpPr/>
          <p:nvPr/>
        </p:nvSpPr>
        <p:spPr bwMode="white">
          <a:xfrm>
            <a:off x="1474960" y="4246796"/>
            <a:ext cx="238035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AA4D1A-80D8-0B99-FCE5-B7EF25E684DE}"/>
              </a:ext>
            </a:extLst>
          </p:cNvPr>
          <p:cNvSpPr/>
          <p:nvPr/>
        </p:nvSpPr>
        <p:spPr bwMode="white">
          <a:xfrm>
            <a:off x="1465439" y="4846820"/>
            <a:ext cx="257078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2B9265-BC42-10D4-742E-98CF7C2C7735}"/>
              </a:ext>
            </a:extLst>
          </p:cNvPr>
          <p:cNvSpPr/>
          <p:nvPr/>
        </p:nvSpPr>
        <p:spPr bwMode="white">
          <a:xfrm>
            <a:off x="1474960" y="5437319"/>
            <a:ext cx="228513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5BB2A5-15C9-5F14-F8A7-02DBA920924E}"/>
              </a:ext>
            </a:extLst>
          </p:cNvPr>
          <p:cNvSpPr/>
          <p:nvPr/>
        </p:nvSpPr>
        <p:spPr bwMode="white">
          <a:xfrm>
            <a:off x="1446396" y="6037342"/>
            <a:ext cx="285642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79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2B8B86-7586-6A08-0A40-55C69D6BB7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72816"/>
            <a:ext cx="11340000" cy="42865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8CEB81-E41C-DB87-DEA8-5AB26FB34583}"/>
              </a:ext>
            </a:extLst>
          </p:cNvPr>
          <p:cNvSpPr/>
          <p:nvPr/>
        </p:nvSpPr>
        <p:spPr bwMode="white">
          <a:xfrm>
            <a:off x="1775576" y="2525343"/>
            <a:ext cx="238035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1554DB-807E-E21C-2EC7-63ACADCC8C6D}"/>
              </a:ext>
            </a:extLst>
          </p:cNvPr>
          <p:cNvSpPr/>
          <p:nvPr/>
        </p:nvSpPr>
        <p:spPr bwMode="white">
          <a:xfrm>
            <a:off x="1756534" y="3773205"/>
            <a:ext cx="257078" cy="257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76EB08-F2BA-03F3-7F70-6010AE8A2149}"/>
              </a:ext>
            </a:extLst>
          </p:cNvPr>
          <p:cNvSpPr/>
          <p:nvPr/>
        </p:nvSpPr>
        <p:spPr bwMode="white">
          <a:xfrm>
            <a:off x="1737491" y="5030592"/>
            <a:ext cx="295163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82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69</cp:revision>
  <dcterms:created xsi:type="dcterms:W3CDTF">2015-09-16T06:44:00Z</dcterms:created>
  <dcterms:modified xsi:type="dcterms:W3CDTF">2025-01-15T16:36:02Z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