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F5889-A815-9A2C-BAC4-69C34CF3D0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/>
        </p:blipFill>
        <p:spPr>
          <a:xfrm>
            <a:off x="3444024" y="3006080"/>
            <a:ext cx="5303952" cy="8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7AE62-CBA4-91BA-93E2-50DDA3938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4650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780D7-51B3-3E05-7304-B0DE0EE95F68}"/>
              </a:ext>
            </a:extLst>
          </p:cNvPr>
          <p:cNvSpPr/>
          <p:nvPr/>
        </p:nvSpPr>
        <p:spPr bwMode="white">
          <a:xfrm>
            <a:off x="1389268" y="2873010"/>
            <a:ext cx="380856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17F67-73AC-88E6-99EA-CFD660C77AD4}"/>
              </a:ext>
            </a:extLst>
          </p:cNvPr>
          <p:cNvSpPr/>
          <p:nvPr/>
        </p:nvSpPr>
        <p:spPr bwMode="white">
          <a:xfrm>
            <a:off x="1484482" y="4350176"/>
            <a:ext cx="228513" cy="1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EC2B3-E569-F482-63B5-701E22310612}"/>
              </a:ext>
            </a:extLst>
          </p:cNvPr>
          <p:cNvSpPr/>
          <p:nvPr/>
        </p:nvSpPr>
        <p:spPr bwMode="white">
          <a:xfrm>
            <a:off x="1389268" y="5541439"/>
            <a:ext cx="380856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3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A80BF-DE81-66B4-FC30-3FCFFD6CD9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64904"/>
            <a:ext cx="11340000" cy="2821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FE0C65-DFF3-285F-B21C-BD73DF0B667B}"/>
              </a:ext>
            </a:extLst>
          </p:cNvPr>
          <p:cNvSpPr/>
          <p:nvPr/>
        </p:nvSpPr>
        <p:spPr bwMode="white">
          <a:xfrm>
            <a:off x="1464860" y="3232122"/>
            <a:ext cx="218992" cy="1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72CC6-8FC2-5068-8621-94F60EE154AE}"/>
              </a:ext>
            </a:extLst>
          </p:cNvPr>
          <p:cNvSpPr/>
          <p:nvPr/>
        </p:nvSpPr>
        <p:spPr bwMode="white">
          <a:xfrm>
            <a:off x="1369646" y="4423583"/>
            <a:ext cx="380856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1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48BCF-526B-2E0D-9497-8AA055B676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5290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4C19D-31E5-7D77-2FA6-DD1583AE74F5}"/>
              </a:ext>
            </a:extLst>
          </p:cNvPr>
          <p:cNvSpPr/>
          <p:nvPr/>
        </p:nvSpPr>
        <p:spPr bwMode="white">
          <a:xfrm>
            <a:off x="1599934" y="4268037"/>
            <a:ext cx="266599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46BEF-B24E-9EF6-61A7-CF71307234F9}"/>
              </a:ext>
            </a:extLst>
          </p:cNvPr>
          <p:cNvSpPr/>
          <p:nvPr/>
        </p:nvSpPr>
        <p:spPr bwMode="white">
          <a:xfrm>
            <a:off x="1618976" y="5697791"/>
            <a:ext cx="21899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1202"/>
          <a:stretch/>
        </p:blipFill>
        <p:spPr>
          <a:xfrm>
            <a:off x="5754931" y="3577233"/>
            <a:ext cx="6389741" cy="18002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6200E3F-3975-9AFF-1476-B266E4335B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844824"/>
            <a:ext cx="11340000" cy="4429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B1D4B-7534-D928-775A-43F822AFEA43}"/>
              </a:ext>
            </a:extLst>
          </p:cNvPr>
          <p:cNvSpPr/>
          <p:nvPr/>
        </p:nvSpPr>
        <p:spPr bwMode="white">
          <a:xfrm>
            <a:off x="725737" y="2025831"/>
            <a:ext cx="238035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C0CD5-B86A-04A5-0ECC-C94D20225CEA}"/>
              </a:ext>
            </a:extLst>
          </p:cNvPr>
          <p:cNvSpPr/>
          <p:nvPr/>
        </p:nvSpPr>
        <p:spPr bwMode="white">
          <a:xfrm>
            <a:off x="706695" y="3492941"/>
            <a:ext cx="257078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25F0AC-A3DD-6CB4-8F43-109BE505BDF0}"/>
              </a:ext>
            </a:extLst>
          </p:cNvPr>
          <p:cNvSpPr/>
          <p:nvPr/>
        </p:nvSpPr>
        <p:spPr bwMode="white">
          <a:xfrm>
            <a:off x="687652" y="4979105"/>
            <a:ext cx="295163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780" y="1700808"/>
            <a:ext cx="42957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8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BE5DF-CE3D-5DAC-BFD6-ABE707A13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506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49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B5479-2075-37E0-356D-F2D2DB126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48880"/>
            <a:ext cx="11340000" cy="302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BE6F5-F74F-7943-7D07-5242DFD4E0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060848"/>
            <a:ext cx="11340000" cy="3612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AA2F7-2BAE-0CB0-45C0-DAADE1F4F71A}"/>
              </a:ext>
            </a:extLst>
          </p:cNvPr>
          <p:cNvSpPr/>
          <p:nvPr/>
        </p:nvSpPr>
        <p:spPr bwMode="white">
          <a:xfrm>
            <a:off x="2751483" y="2299155"/>
            <a:ext cx="209471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8FA46-6FDE-E04C-D314-F4FF8C00A542}"/>
              </a:ext>
            </a:extLst>
          </p:cNvPr>
          <p:cNvSpPr/>
          <p:nvPr/>
        </p:nvSpPr>
        <p:spPr bwMode="white">
          <a:xfrm>
            <a:off x="2722919" y="3033143"/>
            <a:ext cx="25707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03BC2-AD9A-5A66-B427-C205C3CF82C9}"/>
              </a:ext>
            </a:extLst>
          </p:cNvPr>
          <p:cNvSpPr/>
          <p:nvPr/>
        </p:nvSpPr>
        <p:spPr bwMode="white">
          <a:xfrm>
            <a:off x="2751483" y="3776662"/>
            <a:ext cx="209471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7C356B-B193-5D19-F540-CB86D4643BCC}"/>
              </a:ext>
            </a:extLst>
          </p:cNvPr>
          <p:cNvSpPr/>
          <p:nvPr/>
        </p:nvSpPr>
        <p:spPr bwMode="white">
          <a:xfrm>
            <a:off x="2751483" y="4520182"/>
            <a:ext cx="2094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9639C1-6E3E-FE2D-C600-F5C4E4018DB6}"/>
              </a:ext>
            </a:extLst>
          </p:cNvPr>
          <p:cNvSpPr/>
          <p:nvPr/>
        </p:nvSpPr>
        <p:spPr bwMode="white">
          <a:xfrm>
            <a:off x="2722919" y="5254169"/>
            <a:ext cx="25707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3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CD695-DF4D-3497-097B-BB4ACB68B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989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EB3D5-E0D3-2DA8-1164-058E386C4F1F}"/>
              </a:ext>
            </a:extLst>
          </p:cNvPr>
          <p:cNvSpPr/>
          <p:nvPr/>
        </p:nvSpPr>
        <p:spPr bwMode="white">
          <a:xfrm>
            <a:off x="1455918" y="3225233"/>
            <a:ext cx="257078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6735-CDCF-5E6D-7448-39DA16E06150}"/>
              </a:ext>
            </a:extLst>
          </p:cNvPr>
          <p:cNvSpPr/>
          <p:nvPr/>
        </p:nvSpPr>
        <p:spPr bwMode="white">
          <a:xfrm>
            <a:off x="1436875" y="3912058"/>
            <a:ext cx="29516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A477CA-084D-0400-2137-E20120D168BD}"/>
              </a:ext>
            </a:extLst>
          </p:cNvPr>
          <p:cNvSpPr/>
          <p:nvPr/>
        </p:nvSpPr>
        <p:spPr bwMode="white">
          <a:xfrm>
            <a:off x="1465439" y="4598884"/>
            <a:ext cx="238035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0598A-2EC7-032B-A8C2-D7C4013E80EA}"/>
              </a:ext>
            </a:extLst>
          </p:cNvPr>
          <p:cNvSpPr/>
          <p:nvPr/>
        </p:nvSpPr>
        <p:spPr bwMode="white">
          <a:xfrm>
            <a:off x="1465439" y="5285710"/>
            <a:ext cx="238035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34F8AE-ED99-F7E4-ABC2-A05AA500D59E}"/>
              </a:ext>
            </a:extLst>
          </p:cNvPr>
          <p:cNvSpPr/>
          <p:nvPr/>
        </p:nvSpPr>
        <p:spPr bwMode="white">
          <a:xfrm>
            <a:off x="1436875" y="5962997"/>
            <a:ext cx="29516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34F8AE-ED99-F7E4-ABC2-A05AA500D59E}"/>
              </a:ext>
            </a:extLst>
          </p:cNvPr>
          <p:cNvSpPr/>
          <p:nvPr/>
        </p:nvSpPr>
        <p:spPr bwMode="white">
          <a:xfrm>
            <a:off x="10488488" y="1398484"/>
            <a:ext cx="1402896" cy="8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101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52764-2C54-3813-E025-CDE8DEC8A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689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06332-4D81-7628-BC55-460F8AF3A83C}"/>
              </a:ext>
            </a:extLst>
          </p:cNvPr>
          <p:cNvSpPr/>
          <p:nvPr/>
        </p:nvSpPr>
        <p:spPr bwMode="white">
          <a:xfrm>
            <a:off x="1941509" y="4470425"/>
            <a:ext cx="218992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8B11C1-0C5D-9657-C770-1AEF0AF68C49}"/>
              </a:ext>
            </a:extLst>
          </p:cNvPr>
          <p:cNvSpPr/>
          <p:nvPr/>
        </p:nvSpPr>
        <p:spPr bwMode="white">
          <a:xfrm>
            <a:off x="4074305" y="4470425"/>
            <a:ext cx="257078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BBD5A-E49C-6B90-E805-847BDE8F96F6}"/>
              </a:ext>
            </a:extLst>
          </p:cNvPr>
          <p:cNvSpPr/>
          <p:nvPr/>
        </p:nvSpPr>
        <p:spPr bwMode="white">
          <a:xfrm>
            <a:off x="6264230" y="4470425"/>
            <a:ext cx="209471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3D860C-E942-1D93-4DF9-08DBBE428694}"/>
              </a:ext>
            </a:extLst>
          </p:cNvPr>
          <p:cNvSpPr/>
          <p:nvPr/>
        </p:nvSpPr>
        <p:spPr bwMode="white">
          <a:xfrm>
            <a:off x="8425590" y="4470425"/>
            <a:ext cx="209471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71B0E4-70AE-23F4-145D-8176170CBB08}"/>
              </a:ext>
            </a:extLst>
          </p:cNvPr>
          <p:cNvSpPr/>
          <p:nvPr/>
        </p:nvSpPr>
        <p:spPr bwMode="white">
          <a:xfrm>
            <a:off x="10548865" y="4470425"/>
            <a:ext cx="266599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7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23032-A5A6-69CC-FAEB-DF02803E80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690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6D992-10E0-24BD-0B71-0417A4AFB77A}"/>
              </a:ext>
            </a:extLst>
          </p:cNvPr>
          <p:cNvSpPr/>
          <p:nvPr/>
        </p:nvSpPr>
        <p:spPr bwMode="white">
          <a:xfrm>
            <a:off x="1499361" y="2371465"/>
            <a:ext cx="29516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AC667-8D33-A1DD-26B8-F3B2A8996182}"/>
              </a:ext>
            </a:extLst>
          </p:cNvPr>
          <p:cNvSpPr/>
          <p:nvPr/>
        </p:nvSpPr>
        <p:spPr bwMode="white">
          <a:xfrm>
            <a:off x="1537447" y="3057928"/>
            <a:ext cx="238035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1B9C8-C7CF-19F0-236A-BE03269DB4A6}"/>
              </a:ext>
            </a:extLst>
          </p:cNvPr>
          <p:cNvSpPr/>
          <p:nvPr/>
        </p:nvSpPr>
        <p:spPr bwMode="white">
          <a:xfrm>
            <a:off x="1508883" y="3734857"/>
            <a:ext cx="285642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827C7-F603-A343-C899-A3B8C44BB7D1}"/>
              </a:ext>
            </a:extLst>
          </p:cNvPr>
          <p:cNvSpPr/>
          <p:nvPr/>
        </p:nvSpPr>
        <p:spPr bwMode="white">
          <a:xfrm>
            <a:off x="1537447" y="4421321"/>
            <a:ext cx="238035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70E9D5-AFB0-CDF7-278F-5B35FD71CE47}"/>
              </a:ext>
            </a:extLst>
          </p:cNvPr>
          <p:cNvSpPr/>
          <p:nvPr/>
        </p:nvSpPr>
        <p:spPr bwMode="white">
          <a:xfrm>
            <a:off x="1499361" y="5794247"/>
            <a:ext cx="29516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5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805CB-A061-F145-1CAF-D229734320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4355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B2149-6A1F-2500-9EB7-903494FED9EB}"/>
              </a:ext>
            </a:extLst>
          </p:cNvPr>
          <p:cNvSpPr/>
          <p:nvPr/>
        </p:nvSpPr>
        <p:spPr bwMode="white">
          <a:xfrm>
            <a:off x="1681463" y="2751266"/>
            <a:ext cx="238035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F7B9D3-0A6B-C46E-45EE-7AC68464E55F}"/>
              </a:ext>
            </a:extLst>
          </p:cNvPr>
          <p:cNvSpPr/>
          <p:nvPr/>
        </p:nvSpPr>
        <p:spPr bwMode="white">
          <a:xfrm>
            <a:off x="1652899" y="3427920"/>
            <a:ext cx="285642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DBC6F-16FC-1761-5072-65C6FBE7F2C5}"/>
              </a:ext>
            </a:extLst>
          </p:cNvPr>
          <p:cNvSpPr/>
          <p:nvPr/>
        </p:nvSpPr>
        <p:spPr bwMode="white">
          <a:xfrm>
            <a:off x="1652899" y="4104574"/>
            <a:ext cx="285642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4C778-D635-0BA6-B4D4-DE71E3603ECA}"/>
              </a:ext>
            </a:extLst>
          </p:cNvPr>
          <p:cNvSpPr/>
          <p:nvPr/>
        </p:nvSpPr>
        <p:spPr bwMode="white">
          <a:xfrm>
            <a:off x="1681463" y="4781227"/>
            <a:ext cx="238035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FD2C7C-3571-C9B8-D905-2948997CFBA8}"/>
              </a:ext>
            </a:extLst>
          </p:cNvPr>
          <p:cNvSpPr/>
          <p:nvPr/>
        </p:nvSpPr>
        <p:spPr bwMode="white">
          <a:xfrm>
            <a:off x="1681463" y="5457881"/>
            <a:ext cx="238035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7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1819E-60D6-5FD5-2BBE-FCC1B6176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9316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6B0B2-1A89-52C8-F910-6AFA8807CF71}"/>
              </a:ext>
            </a:extLst>
          </p:cNvPr>
          <p:cNvSpPr/>
          <p:nvPr/>
        </p:nvSpPr>
        <p:spPr bwMode="white">
          <a:xfrm>
            <a:off x="1897487" y="3172262"/>
            <a:ext cx="238035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704AC-0DB3-CD8B-217D-B4F0B4DF38C9}"/>
              </a:ext>
            </a:extLst>
          </p:cNvPr>
          <p:cNvSpPr/>
          <p:nvPr/>
        </p:nvSpPr>
        <p:spPr bwMode="white">
          <a:xfrm>
            <a:off x="1887966" y="3839995"/>
            <a:ext cx="257078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F852A9-689B-D4F4-89D5-4D0CB020DAA7}"/>
              </a:ext>
            </a:extLst>
          </p:cNvPr>
          <p:cNvSpPr/>
          <p:nvPr/>
        </p:nvSpPr>
        <p:spPr bwMode="white">
          <a:xfrm>
            <a:off x="1868923" y="4526805"/>
            <a:ext cx="295163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66ED5-9955-3938-5D5B-6A6DBA01836B}"/>
              </a:ext>
            </a:extLst>
          </p:cNvPr>
          <p:cNvSpPr/>
          <p:nvPr/>
        </p:nvSpPr>
        <p:spPr bwMode="white">
          <a:xfrm>
            <a:off x="1897487" y="5204077"/>
            <a:ext cx="238035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B896D7-84C4-F044-4DCB-3BC914A0A6E3}"/>
              </a:ext>
            </a:extLst>
          </p:cNvPr>
          <p:cNvSpPr/>
          <p:nvPr/>
        </p:nvSpPr>
        <p:spPr bwMode="white">
          <a:xfrm>
            <a:off x="1887966" y="5881348"/>
            <a:ext cx="257078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BF6A5-9E9C-24AF-0D71-BC4FD791D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782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966BF-271B-A4CC-5914-9444886E1A1E}"/>
              </a:ext>
            </a:extLst>
          </p:cNvPr>
          <p:cNvSpPr/>
          <p:nvPr/>
        </p:nvSpPr>
        <p:spPr bwMode="white">
          <a:xfrm>
            <a:off x="1907008" y="2447017"/>
            <a:ext cx="238035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90284-6C77-B869-E2CE-8DC72C4362CA}"/>
              </a:ext>
            </a:extLst>
          </p:cNvPr>
          <p:cNvSpPr/>
          <p:nvPr/>
        </p:nvSpPr>
        <p:spPr bwMode="white">
          <a:xfrm>
            <a:off x="1868923" y="3799859"/>
            <a:ext cx="29516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91F20-83DD-8531-9483-B96BD16014AD}"/>
              </a:ext>
            </a:extLst>
          </p:cNvPr>
          <p:cNvSpPr/>
          <p:nvPr/>
        </p:nvSpPr>
        <p:spPr bwMode="white">
          <a:xfrm>
            <a:off x="1897487" y="5152702"/>
            <a:ext cx="257078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33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5CEEB-5D1D-6D6F-3FA8-1121A1B61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76872"/>
            <a:ext cx="11340000" cy="2626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63377-FF74-56CF-B2EE-AD0F1FC581E5}"/>
              </a:ext>
            </a:extLst>
          </p:cNvPr>
          <p:cNvSpPr/>
          <p:nvPr/>
        </p:nvSpPr>
        <p:spPr bwMode="white">
          <a:xfrm>
            <a:off x="1911788" y="2515636"/>
            <a:ext cx="295163" cy="2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DEDF3-CD9E-6460-7F48-23EEDE5C2ED0}"/>
              </a:ext>
            </a:extLst>
          </p:cNvPr>
          <p:cNvSpPr/>
          <p:nvPr/>
        </p:nvSpPr>
        <p:spPr bwMode="white">
          <a:xfrm>
            <a:off x="1949873" y="3871817"/>
            <a:ext cx="238035" cy="2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74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96979-3668-B66E-17D3-3BF0E3D5BD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400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9366E-9E92-1193-F385-E0541CED116C}"/>
              </a:ext>
            </a:extLst>
          </p:cNvPr>
          <p:cNvSpPr/>
          <p:nvPr/>
        </p:nvSpPr>
        <p:spPr bwMode="white">
          <a:xfrm>
            <a:off x="4071337" y="4059859"/>
            <a:ext cx="25707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1F24A-D95D-A3B7-EE8A-2963F878B5D2}"/>
              </a:ext>
            </a:extLst>
          </p:cNvPr>
          <p:cNvSpPr/>
          <p:nvPr/>
        </p:nvSpPr>
        <p:spPr bwMode="white">
          <a:xfrm>
            <a:off x="9822269" y="4059859"/>
            <a:ext cx="218992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ACDCC-A278-1571-2EEB-AE25B08C54C1}"/>
              </a:ext>
            </a:extLst>
          </p:cNvPr>
          <p:cNvSpPr/>
          <p:nvPr/>
        </p:nvSpPr>
        <p:spPr bwMode="white">
          <a:xfrm>
            <a:off x="3719045" y="4775649"/>
            <a:ext cx="295163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3C514-B62B-3A62-7D63-9F7BDA9984DE}"/>
              </a:ext>
            </a:extLst>
          </p:cNvPr>
          <p:cNvSpPr/>
          <p:nvPr/>
        </p:nvSpPr>
        <p:spPr bwMode="white">
          <a:xfrm>
            <a:off x="9765140" y="4775649"/>
            <a:ext cx="238035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C6216B-1610-3CD7-F18C-9A8FB73E32BC}"/>
              </a:ext>
            </a:extLst>
          </p:cNvPr>
          <p:cNvSpPr/>
          <p:nvPr/>
        </p:nvSpPr>
        <p:spPr bwMode="white">
          <a:xfrm>
            <a:off x="4023730" y="5491439"/>
            <a:ext cx="247556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6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