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3028950"/>
            <a:ext cx="64674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D2ED1-17C8-5723-B688-709CD72E62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2"/>
          <a:stretch/>
        </p:blipFill>
        <p:spPr>
          <a:xfrm>
            <a:off x="1055440" y="2060848"/>
            <a:ext cx="10081120" cy="35048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B434EB-0960-690F-1243-3D7C26C212E5}"/>
              </a:ext>
            </a:extLst>
          </p:cNvPr>
          <p:cNvSpPr/>
          <p:nvPr/>
        </p:nvSpPr>
        <p:spPr bwMode="white">
          <a:xfrm>
            <a:off x="1988538" y="2879915"/>
            <a:ext cx="238035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780CDB-EB9F-0592-0D9B-710B78E9B6D4}"/>
              </a:ext>
            </a:extLst>
          </p:cNvPr>
          <p:cNvSpPr/>
          <p:nvPr/>
        </p:nvSpPr>
        <p:spPr bwMode="white">
          <a:xfrm>
            <a:off x="1988538" y="3441833"/>
            <a:ext cx="238035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AE7B57-9934-FC61-90A0-319D027F7B27}"/>
              </a:ext>
            </a:extLst>
          </p:cNvPr>
          <p:cNvSpPr/>
          <p:nvPr/>
        </p:nvSpPr>
        <p:spPr bwMode="white">
          <a:xfrm>
            <a:off x="1979016" y="3994227"/>
            <a:ext cx="257078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0DE3B5-6796-C672-F0BC-07449E4268F4}"/>
              </a:ext>
            </a:extLst>
          </p:cNvPr>
          <p:cNvSpPr/>
          <p:nvPr/>
        </p:nvSpPr>
        <p:spPr bwMode="white">
          <a:xfrm>
            <a:off x="1979016" y="4556145"/>
            <a:ext cx="257078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CAA00E-31A2-E434-FF95-85F8421A5F5C}"/>
              </a:ext>
            </a:extLst>
          </p:cNvPr>
          <p:cNvSpPr/>
          <p:nvPr/>
        </p:nvSpPr>
        <p:spPr bwMode="white">
          <a:xfrm>
            <a:off x="1959974" y="5108539"/>
            <a:ext cx="295163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92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AA74D-63F6-7DFD-6748-5016AD01A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21629"/>
            <a:ext cx="11340000" cy="3328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171A1C-1533-7074-2B0E-37BDDF50D3D6}"/>
              </a:ext>
            </a:extLst>
          </p:cNvPr>
          <p:cNvSpPr/>
          <p:nvPr/>
        </p:nvSpPr>
        <p:spPr bwMode="white">
          <a:xfrm>
            <a:off x="2564602" y="2013937"/>
            <a:ext cx="238035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B57306-E268-08AF-F663-81F758A0D505}"/>
              </a:ext>
            </a:extLst>
          </p:cNvPr>
          <p:cNvSpPr/>
          <p:nvPr/>
        </p:nvSpPr>
        <p:spPr bwMode="white">
          <a:xfrm>
            <a:off x="2536038" y="3358862"/>
            <a:ext cx="295163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2923C14-EE44-1C7D-D414-A98AB7A2E7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6" b="2688"/>
          <a:stretch/>
        </p:blipFill>
        <p:spPr>
          <a:xfrm>
            <a:off x="2207568" y="4206005"/>
            <a:ext cx="9577064" cy="260737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CBBB8-EED6-E796-6A83-8E9D03AFD648}"/>
              </a:ext>
            </a:extLst>
          </p:cNvPr>
          <p:cNvSpPr/>
          <p:nvPr/>
        </p:nvSpPr>
        <p:spPr bwMode="white">
          <a:xfrm>
            <a:off x="2540817" y="4759044"/>
            <a:ext cx="285642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F24D65-5D8C-C8D7-3EF7-7015A82890A0}"/>
              </a:ext>
            </a:extLst>
          </p:cNvPr>
          <p:cNvSpPr/>
          <p:nvPr/>
        </p:nvSpPr>
        <p:spPr bwMode="white">
          <a:xfrm>
            <a:off x="2569381" y="6113036"/>
            <a:ext cx="238035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64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F2498-E837-2393-7848-4830315158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11340000" cy="25819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437725-F93D-4D09-4D50-46D33A69406C}"/>
              </a:ext>
            </a:extLst>
          </p:cNvPr>
          <p:cNvSpPr/>
          <p:nvPr/>
        </p:nvSpPr>
        <p:spPr bwMode="white">
          <a:xfrm>
            <a:off x="2055766" y="4458665"/>
            <a:ext cx="218992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EA99AA-B6C9-ECA2-F89E-8BE55CEE9DBD}"/>
              </a:ext>
            </a:extLst>
          </p:cNvPr>
          <p:cNvSpPr/>
          <p:nvPr/>
        </p:nvSpPr>
        <p:spPr bwMode="white">
          <a:xfrm>
            <a:off x="4188562" y="4468192"/>
            <a:ext cx="218992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558F36-0F42-A0E2-C51E-895B450226AC}"/>
              </a:ext>
            </a:extLst>
          </p:cNvPr>
          <p:cNvSpPr/>
          <p:nvPr/>
        </p:nvSpPr>
        <p:spPr bwMode="white">
          <a:xfrm>
            <a:off x="6311837" y="4458665"/>
            <a:ext cx="209471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471C4C-3E68-B1A0-7CE5-D99049B2B240}"/>
              </a:ext>
            </a:extLst>
          </p:cNvPr>
          <p:cNvSpPr/>
          <p:nvPr/>
        </p:nvSpPr>
        <p:spPr bwMode="white">
          <a:xfrm>
            <a:off x="8435111" y="4468192"/>
            <a:ext cx="228513" cy="2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FA7E0D-A1CD-5FC0-6C84-C873F063AEA4}"/>
              </a:ext>
            </a:extLst>
          </p:cNvPr>
          <p:cNvSpPr/>
          <p:nvPr/>
        </p:nvSpPr>
        <p:spPr bwMode="white">
          <a:xfrm>
            <a:off x="10586950" y="4468192"/>
            <a:ext cx="161863" cy="2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26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C5872E-5B0F-4A0B-FFED-6D9E0D752B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060848"/>
            <a:ext cx="11340000" cy="34236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9CA37-BA28-70A7-DD1E-60E943C1E6B4}"/>
              </a:ext>
            </a:extLst>
          </p:cNvPr>
          <p:cNvSpPr/>
          <p:nvPr/>
        </p:nvSpPr>
        <p:spPr bwMode="white">
          <a:xfrm>
            <a:off x="2377142" y="2909608"/>
            <a:ext cx="238035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EEC8A4-EC67-6BAA-23D6-56535D3B354B}"/>
              </a:ext>
            </a:extLst>
          </p:cNvPr>
          <p:cNvSpPr/>
          <p:nvPr/>
        </p:nvSpPr>
        <p:spPr bwMode="white">
          <a:xfrm>
            <a:off x="2377142" y="3462733"/>
            <a:ext cx="238035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DE770-9051-E613-3A1B-C6BCDED53330}"/>
              </a:ext>
            </a:extLst>
          </p:cNvPr>
          <p:cNvSpPr/>
          <p:nvPr/>
        </p:nvSpPr>
        <p:spPr bwMode="white">
          <a:xfrm>
            <a:off x="2348578" y="4025394"/>
            <a:ext cx="285642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82A13A-011C-9A0A-8C49-7F6102E5FA82}"/>
              </a:ext>
            </a:extLst>
          </p:cNvPr>
          <p:cNvSpPr/>
          <p:nvPr/>
        </p:nvSpPr>
        <p:spPr bwMode="white">
          <a:xfrm>
            <a:off x="2377142" y="4578519"/>
            <a:ext cx="238035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09375D-667F-F841-6753-E97C5C76DA41}"/>
              </a:ext>
            </a:extLst>
          </p:cNvPr>
          <p:cNvSpPr/>
          <p:nvPr/>
        </p:nvSpPr>
        <p:spPr bwMode="white">
          <a:xfrm>
            <a:off x="2348578" y="5141180"/>
            <a:ext cx="285642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20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