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34" y="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B9D22-FBB5-DB2C-A2E8-E93D8B17C8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 b="27889"/>
          <a:stretch/>
        </p:blipFill>
        <p:spPr>
          <a:xfrm>
            <a:off x="1199456" y="3082584"/>
            <a:ext cx="9984472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341C9-7751-A253-40EF-5B86CF240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34642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95A6EB-0C78-FA21-D134-01607AB3EAE1}"/>
              </a:ext>
            </a:extLst>
          </p:cNvPr>
          <p:cNvSpPr/>
          <p:nvPr/>
        </p:nvSpPr>
        <p:spPr bwMode="white">
          <a:xfrm>
            <a:off x="1556490" y="4254960"/>
            <a:ext cx="238035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7A586-16B7-41E2-99DB-DA7DB00A8496}"/>
              </a:ext>
            </a:extLst>
          </p:cNvPr>
          <p:cNvSpPr/>
          <p:nvPr/>
        </p:nvSpPr>
        <p:spPr bwMode="white">
          <a:xfrm>
            <a:off x="4251049" y="4254960"/>
            <a:ext cx="266599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513658-2083-719C-ED9A-F8D1981EA3CC}"/>
              </a:ext>
            </a:extLst>
          </p:cNvPr>
          <p:cNvSpPr/>
          <p:nvPr/>
        </p:nvSpPr>
        <p:spPr bwMode="white">
          <a:xfrm>
            <a:off x="6936087" y="4254960"/>
            <a:ext cx="285642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BAE82E-8D25-0369-A471-72D3B0B094EA}"/>
              </a:ext>
            </a:extLst>
          </p:cNvPr>
          <p:cNvSpPr/>
          <p:nvPr/>
        </p:nvSpPr>
        <p:spPr bwMode="white">
          <a:xfrm>
            <a:off x="9659210" y="4254960"/>
            <a:ext cx="247556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79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4691D-D3D8-C270-3339-4E93BCB98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3775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064A5-4FF4-890D-A29B-00B8B3DA4781}"/>
              </a:ext>
            </a:extLst>
          </p:cNvPr>
          <p:cNvSpPr/>
          <p:nvPr/>
        </p:nvSpPr>
        <p:spPr bwMode="white">
          <a:xfrm>
            <a:off x="1719549" y="4181674"/>
            <a:ext cx="209471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5197D7-1403-F906-9AB4-8F3335D5CED3}"/>
              </a:ext>
            </a:extLst>
          </p:cNvPr>
          <p:cNvSpPr/>
          <p:nvPr/>
        </p:nvSpPr>
        <p:spPr bwMode="white">
          <a:xfrm>
            <a:off x="1690984" y="4601173"/>
            <a:ext cx="257078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7048FA-C8FB-9950-2308-71DD4AFA757B}"/>
              </a:ext>
            </a:extLst>
          </p:cNvPr>
          <p:cNvSpPr/>
          <p:nvPr/>
        </p:nvSpPr>
        <p:spPr bwMode="white">
          <a:xfrm>
            <a:off x="1690984" y="5020672"/>
            <a:ext cx="257078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085C92-FB5E-8B42-C7E4-F7BD867A1405}"/>
              </a:ext>
            </a:extLst>
          </p:cNvPr>
          <p:cNvSpPr/>
          <p:nvPr/>
        </p:nvSpPr>
        <p:spPr bwMode="white">
          <a:xfrm>
            <a:off x="1719549" y="5430637"/>
            <a:ext cx="209471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5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62A80-B96C-FDF2-9B19-6087DB0FA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36807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592000"/>
            <a:ext cx="1680488" cy="61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384000"/>
            <a:ext cx="1632704" cy="61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756" y="4248000"/>
            <a:ext cx="1680488" cy="61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941168"/>
            <a:ext cx="1668864" cy="60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7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AB5AB-3257-706D-AC9B-723E00C9B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6659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8207E-D69D-A9CB-D8B4-74D0F34307A1}"/>
              </a:ext>
            </a:extLst>
          </p:cNvPr>
          <p:cNvSpPr/>
          <p:nvPr/>
        </p:nvSpPr>
        <p:spPr bwMode="white">
          <a:xfrm>
            <a:off x="1575533" y="4642005"/>
            <a:ext cx="209471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B2AE14-5212-7B59-FDC8-9DDA5D348D79}"/>
              </a:ext>
            </a:extLst>
          </p:cNvPr>
          <p:cNvSpPr/>
          <p:nvPr/>
        </p:nvSpPr>
        <p:spPr bwMode="white">
          <a:xfrm>
            <a:off x="1575533" y="5060985"/>
            <a:ext cx="209471" cy="2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D3CF52-40F0-D60B-C595-7C48931CEFCB}"/>
              </a:ext>
            </a:extLst>
          </p:cNvPr>
          <p:cNvSpPr/>
          <p:nvPr/>
        </p:nvSpPr>
        <p:spPr bwMode="white">
          <a:xfrm>
            <a:off x="1546968" y="5470442"/>
            <a:ext cx="257078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7B146C-DA87-87F5-79CD-5C687C54699E}"/>
              </a:ext>
            </a:extLst>
          </p:cNvPr>
          <p:cNvSpPr/>
          <p:nvPr/>
        </p:nvSpPr>
        <p:spPr bwMode="white">
          <a:xfrm>
            <a:off x="1546968" y="5889422"/>
            <a:ext cx="257078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3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