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2"/>
    <p:sldId id="332" r:id="rId3"/>
    <p:sldId id="331" r:id="rId4"/>
    <p:sldId id="330" r:id="rId5"/>
    <p:sldId id="329" r:id="rId6"/>
    <p:sldId id="328" r:id="rId7"/>
    <p:sldId id="333" r:id="rId8"/>
    <p:sldId id="326" r:id="rId9"/>
    <p:sldId id="325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120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33687" y="3052762"/>
            <a:ext cx="6524625" cy="752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4A8095-B6F8-6B04-7434-E6E03ECF371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2060848"/>
            <a:ext cx="11340000" cy="340741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50F584-BA49-EB6A-2F02-80D3359DF7FF}"/>
              </a:ext>
            </a:extLst>
          </p:cNvPr>
          <p:cNvSpPr/>
          <p:nvPr/>
        </p:nvSpPr>
        <p:spPr bwMode="white">
          <a:xfrm>
            <a:off x="1378141" y="3941129"/>
            <a:ext cx="209471" cy="238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1D91AF-05A0-AEBC-0688-7E077BE43A95}"/>
              </a:ext>
            </a:extLst>
          </p:cNvPr>
          <p:cNvSpPr/>
          <p:nvPr/>
        </p:nvSpPr>
        <p:spPr bwMode="white">
          <a:xfrm>
            <a:off x="6519702" y="3941129"/>
            <a:ext cx="266599" cy="238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3C77B0C-EB1E-E1DE-CF1F-88251AD5DC2B}"/>
              </a:ext>
            </a:extLst>
          </p:cNvPr>
          <p:cNvSpPr/>
          <p:nvPr/>
        </p:nvSpPr>
        <p:spPr bwMode="white">
          <a:xfrm>
            <a:off x="1378141" y="4485169"/>
            <a:ext cx="209471" cy="2481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7F99DDB-D76A-EE60-2179-79A64C2618FB}"/>
              </a:ext>
            </a:extLst>
          </p:cNvPr>
          <p:cNvSpPr/>
          <p:nvPr/>
        </p:nvSpPr>
        <p:spPr bwMode="white">
          <a:xfrm>
            <a:off x="6519702" y="4485169"/>
            <a:ext cx="266599" cy="2481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3974DDE-5858-3A17-17BD-711BFEFDDF11}"/>
              </a:ext>
            </a:extLst>
          </p:cNvPr>
          <p:cNvSpPr/>
          <p:nvPr/>
        </p:nvSpPr>
        <p:spPr bwMode="white">
          <a:xfrm>
            <a:off x="1349576" y="5029210"/>
            <a:ext cx="257078" cy="2481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9911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A547837-BC98-5687-E869-AABB0F308F4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2344131"/>
            <a:ext cx="11340000" cy="28850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574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B990C39-5040-9DB8-39E7-B9A2ECD2F11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512" y="1340768"/>
            <a:ext cx="11340000" cy="530463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B2D6E26-D459-CDA3-DFEC-9F8438855EEB}"/>
              </a:ext>
            </a:extLst>
          </p:cNvPr>
          <p:cNvSpPr/>
          <p:nvPr/>
        </p:nvSpPr>
        <p:spPr bwMode="white">
          <a:xfrm>
            <a:off x="2036761" y="1436003"/>
            <a:ext cx="285642" cy="247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FB7603F-5B76-66B8-7450-7A089433AE6B}"/>
              </a:ext>
            </a:extLst>
          </p:cNvPr>
          <p:cNvSpPr/>
          <p:nvPr/>
        </p:nvSpPr>
        <p:spPr bwMode="white">
          <a:xfrm>
            <a:off x="2065325" y="2531214"/>
            <a:ext cx="238035" cy="247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34611DA-A174-3196-6389-94EBAB6531A6}"/>
              </a:ext>
            </a:extLst>
          </p:cNvPr>
          <p:cNvSpPr/>
          <p:nvPr/>
        </p:nvSpPr>
        <p:spPr bwMode="white">
          <a:xfrm>
            <a:off x="2036761" y="3626425"/>
            <a:ext cx="285642" cy="238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D4959B0-DAA9-109C-F04A-6CF34682C644}"/>
              </a:ext>
            </a:extLst>
          </p:cNvPr>
          <p:cNvSpPr/>
          <p:nvPr/>
        </p:nvSpPr>
        <p:spPr bwMode="white">
          <a:xfrm>
            <a:off x="2036761" y="4712112"/>
            <a:ext cx="285642" cy="247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50B5298-3DD0-91EB-4F63-A685760C1B66}"/>
              </a:ext>
            </a:extLst>
          </p:cNvPr>
          <p:cNvSpPr/>
          <p:nvPr/>
        </p:nvSpPr>
        <p:spPr bwMode="white">
          <a:xfrm>
            <a:off x="2065325" y="5807323"/>
            <a:ext cx="238035" cy="238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70990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324C71F-6EC1-E4E8-DFBE-783D5E90926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844824"/>
            <a:ext cx="11340000" cy="39622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7117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67CD1DD-EC2D-A876-F7FD-B201982F020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341"/>
          <a:stretch/>
        </p:blipFill>
        <p:spPr>
          <a:xfrm>
            <a:off x="1919536" y="2060848"/>
            <a:ext cx="8352928" cy="405966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9CE171F-B0E8-2C4F-54E9-742C51F26C60}"/>
              </a:ext>
            </a:extLst>
          </p:cNvPr>
          <p:cNvSpPr/>
          <p:nvPr/>
        </p:nvSpPr>
        <p:spPr bwMode="white">
          <a:xfrm>
            <a:off x="6013742" y="3242534"/>
            <a:ext cx="323727" cy="238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ADD386E-3B01-F76E-64B8-FE577379AF19}"/>
              </a:ext>
            </a:extLst>
          </p:cNvPr>
          <p:cNvSpPr/>
          <p:nvPr/>
        </p:nvSpPr>
        <p:spPr bwMode="white">
          <a:xfrm>
            <a:off x="9165329" y="3823848"/>
            <a:ext cx="361813" cy="238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8C47F02-54C1-9C48-003A-C07B9AB1D08D}"/>
              </a:ext>
            </a:extLst>
          </p:cNvPr>
          <p:cNvSpPr/>
          <p:nvPr/>
        </p:nvSpPr>
        <p:spPr bwMode="white">
          <a:xfrm>
            <a:off x="7584775" y="4395632"/>
            <a:ext cx="371335" cy="238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EC0A1EB-A97E-5843-BAFC-F8BD1A702E4E}"/>
              </a:ext>
            </a:extLst>
          </p:cNvPr>
          <p:cNvSpPr/>
          <p:nvPr/>
        </p:nvSpPr>
        <p:spPr bwMode="white">
          <a:xfrm>
            <a:off x="6070871" y="4967416"/>
            <a:ext cx="228513" cy="238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34AA87D-15A8-4FDA-C836-FAEF75F9DE2F}"/>
              </a:ext>
            </a:extLst>
          </p:cNvPr>
          <p:cNvSpPr/>
          <p:nvPr/>
        </p:nvSpPr>
        <p:spPr bwMode="white">
          <a:xfrm>
            <a:off x="9165329" y="4967416"/>
            <a:ext cx="371335" cy="238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1E7FFEB-0368-32FC-4DCB-99A58CB11F5E}"/>
              </a:ext>
            </a:extLst>
          </p:cNvPr>
          <p:cNvSpPr/>
          <p:nvPr/>
        </p:nvSpPr>
        <p:spPr bwMode="white">
          <a:xfrm>
            <a:off x="4433188" y="5539200"/>
            <a:ext cx="361813" cy="238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2373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B31CD0A-037F-4DE2-9211-E37FCE32B9E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487"/>
          <a:stretch/>
        </p:blipFill>
        <p:spPr>
          <a:xfrm>
            <a:off x="516640" y="2370905"/>
            <a:ext cx="11340000" cy="447292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85F1F55-1214-23B1-BF63-AE6D439788F5}"/>
              </a:ext>
            </a:extLst>
          </p:cNvPr>
          <p:cNvSpPr/>
          <p:nvPr/>
        </p:nvSpPr>
        <p:spPr bwMode="white">
          <a:xfrm>
            <a:off x="1440216" y="2394788"/>
            <a:ext cx="257078" cy="257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8364096-131D-E837-7744-64A5DC86DCD8}"/>
              </a:ext>
            </a:extLst>
          </p:cNvPr>
          <p:cNvSpPr/>
          <p:nvPr/>
        </p:nvSpPr>
        <p:spPr bwMode="white">
          <a:xfrm>
            <a:off x="1421174" y="4481171"/>
            <a:ext cx="295163" cy="238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DD6F9EF-083E-048A-4AFA-1CA9F8046FFE}"/>
              </a:ext>
            </a:extLst>
          </p:cNvPr>
          <p:cNvSpPr/>
          <p:nvPr/>
        </p:nvSpPr>
        <p:spPr bwMode="white">
          <a:xfrm>
            <a:off x="1421174" y="6034050"/>
            <a:ext cx="295163" cy="247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2B31CD0A-037F-4DE2-9211-E37FCE32B9E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1013"/>
          <a:stretch/>
        </p:blipFill>
        <p:spPr>
          <a:xfrm>
            <a:off x="551384" y="1196752"/>
            <a:ext cx="11340000" cy="108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2920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D2C4479-5DE9-2A6E-B056-3DC1D983FC0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628800"/>
            <a:ext cx="11340000" cy="42328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8581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162B486-AF75-7853-BA6F-E627A7C2EBA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2564904"/>
            <a:ext cx="11340000" cy="253052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F8587D1-CF92-A8A0-3163-E8C1CCA32E93}"/>
              </a:ext>
            </a:extLst>
          </p:cNvPr>
          <p:cNvSpPr/>
          <p:nvPr/>
        </p:nvSpPr>
        <p:spPr bwMode="white">
          <a:xfrm>
            <a:off x="6338628" y="3510269"/>
            <a:ext cx="371335" cy="248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E0EA684-F961-2A12-263C-CB932A4475CA}"/>
              </a:ext>
            </a:extLst>
          </p:cNvPr>
          <p:cNvSpPr/>
          <p:nvPr/>
        </p:nvSpPr>
        <p:spPr bwMode="white">
          <a:xfrm>
            <a:off x="8395252" y="3510269"/>
            <a:ext cx="361813" cy="248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7436496-2C9C-CCB8-6351-DCDBABED36C7}"/>
              </a:ext>
            </a:extLst>
          </p:cNvPr>
          <p:cNvSpPr/>
          <p:nvPr/>
        </p:nvSpPr>
        <p:spPr bwMode="white">
          <a:xfrm>
            <a:off x="10385227" y="3510269"/>
            <a:ext cx="390377" cy="248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29C2F37-CAD0-9617-DD42-9F3E6B8A85B1}"/>
              </a:ext>
            </a:extLst>
          </p:cNvPr>
          <p:cNvSpPr/>
          <p:nvPr/>
        </p:nvSpPr>
        <p:spPr bwMode="white">
          <a:xfrm>
            <a:off x="4615252" y="4064120"/>
            <a:ext cx="380856" cy="315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211EBEB-FD37-09B6-0EC4-4A82C68E57E4}"/>
              </a:ext>
            </a:extLst>
          </p:cNvPr>
          <p:cNvSpPr/>
          <p:nvPr/>
        </p:nvSpPr>
        <p:spPr bwMode="white">
          <a:xfrm>
            <a:off x="10604219" y="4064120"/>
            <a:ext cx="380856" cy="315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175A8DF-0BC3-B747-F09B-61DF14760D07}"/>
              </a:ext>
            </a:extLst>
          </p:cNvPr>
          <p:cNvSpPr/>
          <p:nvPr/>
        </p:nvSpPr>
        <p:spPr bwMode="white">
          <a:xfrm>
            <a:off x="8585680" y="4579774"/>
            <a:ext cx="371335" cy="315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31514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4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DELL</cp:lastModifiedBy>
  <cp:revision>69</cp:revision>
  <dcterms:created xsi:type="dcterms:W3CDTF">2015-09-16T06:44:00Z</dcterms:created>
  <dcterms:modified xsi:type="dcterms:W3CDTF">2025-01-15T16:28:02Z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