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4" r:id="rId2"/>
    <p:sldId id="339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86F5FD-FBF9-8D36-5BA6-1D88FABEAD0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63"/>
          <a:stretch/>
        </p:blipFill>
        <p:spPr>
          <a:xfrm>
            <a:off x="3480028" y="3049088"/>
            <a:ext cx="5231944" cy="7598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02F595-31A5-B4DC-2172-EF0396029C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060848"/>
            <a:ext cx="11340000" cy="32973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8CE092-3C98-3C9C-5356-9F6E27D60409}"/>
              </a:ext>
            </a:extLst>
          </p:cNvPr>
          <p:cNvSpPr/>
          <p:nvPr/>
        </p:nvSpPr>
        <p:spPr bwMode="white">
          <a:xfrm>
            <a:off x="1570791" y="2861359"/>
            <a:ext cx="257078" cy="2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9D6812-9465-C7D4-2105-05FE49C4C954}"/>
              </a:ext>
            </a:extLst>
          </p:cNvPr>
          <p:cNvSpPr/>
          <p:nvPr/>
        </p:nvSpPr>
        <p:spPr bwMode="white">
          <a:xfrm>
            <a:off x="1599355" y="4433792"/>
            <a:ext cx="209471" cy="2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2846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403D1E-B746-5C2C-688E-8A90C147D8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340768"/>
            <a:ext cx="11340000" cy="52585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412173-AD99-8B4E-9043-1D774EA3195D}"/>
              </a:ext>
            </a:extLst>
          </p:cNvPr>
          <p:cNvSpPr/>
          <p:nvPr/>
        </p:nvSpPr>
        <p:spPr bwMode="white">
          <a:xfrm>
            <a:off x="2257527" y="2350561"/>
            <a:ext cx="238035" cy="23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09D6D7-55FF-6B1D-843A-1F43438A5E0D}"/>
              </a:ext>
            </a:extLst>
          </p:cNvPr>
          <p:cNvSpPr/>
          <p:nvPr/>
        </p:nvSpPr>
        <p:spPr bwMode="white">
          <a:xfrm>
            <a:off x="2228963" y="3865252"/>
            <a:ext cx="295163" cy="24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E5CE92-5592-D786-8D5A-33132F2E1262}"/>
              </a:ext>
            </a:extLst>
          </p:cNvPr>
          <p:cNvSpPr/>
          <p:nvPr/>
        </p:nvSpPr>
        <p:spPr bwMode="white">
          <a:xfrm>
            <a:off x="2257527" y="5389469"/>
            <a:ext cx="238035" cy="24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7631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F36131-132C-D41C-80D8-E18938F4B5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2276872"/>
            <a:ext cx="11340000" cy="29962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736A3D-3ED0-4D99-C2BB-162B84EB7BE7}"/>
              </a:ext>
            </a:extLst>
          </p:cNvPr>
          <p:cNvSpPr/>
          <p:nvPr/>
        </p:nvSpPr>
        <p:spPr bwMode="white">
          <a:xfrm>
            <a:off x="2199820" y="2591768"/>
            <a:ext cx="295163" cy="248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B2320C-B498-5EB8-E8E0-5DB76A614931}"/>
              </a:ext>
            </a:extLst>
          </p:cNvPr>
          <p:cNvSpPr/>
          <p:nvPr/>
        </p:nvSpPr>
        <p:spPr bwMode="white">
          <a:xfrm>
            <a:off x="2237905" y="4118536"/>
            <a:ext cx="238035" cy="248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2956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77F988-AC6C-3023-786C-00A476E18F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340768"/>
            <a:ext cx="11340000" cy="50463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24DA95-18E2-0BCB-FDA9-70EDA470B225}"/>
              </a:ext>
            </a:extLst>
          </p:cNvPr>
          <p:cNvSpPr/>
          <p:nvPr/>
        </p:nvSpPr>
        <p:spPr bwMode="white">
          <a:xfrm>
            <a:off x="2621114" y="2949894"/>
            <a:ext cx="257078" cy="257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3EAA95-8B43-8095-46E0-52B7508930B2}"/>
              </a:ext>
            </a:extLst>
          </p:cNvPr>
          <p:cNvSpPr/>
          <p:nvPr/>
        </p:nvSpPr>
        <p:spPr bwMode="white">
          <a:xfrm>
            <a:off x="2621114" y="5168393"/>
            <a:ext cx="295163" cy="247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2029CF-56BF-1E59-2458-0A679D1E4098}"/>
              </a:ext>
            </a:extLst>
          </p:cNvPr>
          <p:cNvSpPr/>
          <p:nvPr/>
        </p:nvSpPr>
        <p:spPr bwMode="white">
          <a:xfrm>
            <a:off x="3297134" y="5911066"/>
            <a:ext cx="218992" cy="247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2780928"/>
            <a:ext cx="4843168" cy="3906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130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1896A1-235F-ECBF-89CF-7309EF43B97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916"/>
          <a:stretch/>
        </p:blipFill>
        <p:spPr>
          <a:xfrm>
            <a:off x="1415480" y="2204864"/>
            <a:ext cx="5112568" cy="30966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333FDD-131D-BE84-A161-16434204B1F5}"/>
              </a:ext>
            </a:extLst>
          </p:cNvPr>
          <p:cNvSpPr/>
          <p:nvPr/>
        </p:nvSpPr>
        <p:spPr bwMode="white">
          <a:xfrm>
            <a:off x="3500668" y="2471651"/>
            <a:ext cx="266599" cy="238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A0CF15-11E8-79BE-A279-CAF42F1D83CA}"/>
              </a:ext>
            </a:extLst>
          </p:cNvPr>
          <p:cNvSpPr/>
          <p:nvPr/>
        </p:nvSpPr>
        <p:spPr bwMode="white">
          <a:xfrm>
            <a:off x="2567570" y="3205316"/>
            <a:ext cx="238035" cy="24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1988840"/>
            <a:ext cx="4843168" cy="3906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729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93E20F-8B11-6D4C-637F-A305D52F90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844824"/>
            <a:ext cx="11340000" cy="4358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128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FE30BF-3377-7A83-1EDC-817AFCA60D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204864"/>
            <a:ext cx="11340000" cy="36127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53A2BF-2F32-E629-BFF6-17C2BD556BEC}"/>
              </a:ext>
            </a:extLst>
          </p:cNvPr>
          <p:cNvSpPr/>
          <p:nvPr/>
        </p:nvSpPr>
        <p:spPr bwMode="white">
          <a:xfrm>
            <a:off x="1426775" y="2414574"/>
            <a:ext cx="257078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720F89-7B66-B618-CAB7-830D4A749E76}"/>
              </a:ext>
            </a:extLst>
          </p:cNvPr>
          <p:cNvSpPr/>
          <p:nvPr/>
        </p:nvSpPr>
        <p:spPr bwMode="white">
          <a:xfrm>
            <a:off x="1455339" y="3148562"/>
            <a:ext cx="209471" cy="247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5B3CEE-38EB-CC23-7228-367D7C34A67C}"/>
              </a:ext>
            </a:extLst>
          </p:cNvPr>
          <p:cNvSpPr/>
          <p:nvPr/>
        </p:nvSpPr>
        <p:spPr bwMode="white">
          <a:xfrm>
            <a:off x="1455339" y="3892081"/>
            <a:ext cx="209471" cy="247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580F22D-8D0E-6056-5820-77FD4FBE90A5}"/>
              </a:ext>
            </a:extLst>
          </p:cNvPr>
          <p:cNvSpPr/>
          <p:nvPr/>
        </p:nvSpPr>
        <p:spPr bwMode="white">
          <a:xfrm>
            <a:off x="1455339" y="4626069"/>
            <a:ext cx="209471" cy="247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C1291B8-4F5D-395E-E86F-472CE5FDC161}"/>
              </a:ext>
            </a:extLst>
          </p:cNvPr>
          <p:cNvSpPr/>
          <p:nvPr/>
        </p:nvSpPr>
        <p:spPr bwMode="white">
          <a:xfrm>
            <a:off x="1426775" y="5369589"/>
            <a:ext cx="257078" cy="247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2406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5A1885-8C4D-BEBB-BF80-EAC8020CF8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52614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583C3D-B764-189B-FB8A-ADBA1840970E}"/>
              </a:ext>
            </a:extLst>
          </p:cNvPr>
          <p:cNvSpPr/>
          <p:nvPr/>
        </p:nvSpPr>
        <p:spPr bwMode="white">
          <a:xfrm>
            <a:off x="1527926" y="3146475"/>
            <a:ext cx="257078" cy="257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F759B9-7229-769C-0EE0-215899459759}"/>
              </a:ext>
            </a:extLst>
          </p:cNvPr>
          <p:cNvSpPr/>
          <p:nvPr/>
        </p:nvSpPr>
        <p:spPr bwMode="white">
          <a:xfrm>
            <a:off x="1537447" y="3880404"/>
            <a:ext cx="238035" cy="23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CF7F7D-F93F-A39B-83C9-12C87E649FEF}"/>
              </a:ext>
            </a:extLst>
          </p:cNvPr>
          <p:cNvSpPr/>
          <p:nvPr/>
        </p:nvSpPr>
        <p:spPr bwMode="white">
          <a:xfrm>
            <a:off x="1537447" y="4595271"/>
            <a:ext cx="238035" cy="24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EFE0F82-69C2-AF9E-7CEB-8201C0349287}"/>
              </a:ext>
            </a:extLst>
          </p:cNvPr>
          <p:cNvSpPr/>
          <p:nvPr/>
        </p:nvSpPr>
        <p:spPr bwMode="white">
          <a:xfrm>
            <a:off x="1508883" y="5319669"/>
            <a:ext cx="295163" cy="24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F61E781-6D17-E364-A6D9-EA691204D515}"/>
              </a:ext>
            </a:extLst>
          </p:cNvPr>
          <p:cNvSpPr/>
          <p:nvPr/>
        </p:nvSpPr>
        <p:spPr bwMode="white">
          <a:xfrm>
            <a:off x="1527926" y="6034535"/>
            <a:ext cx="257078" cy="257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F61E781-6D17-E364-A6D9-EA691204D515}"/>
              </a:ext>
            </a:extLst>
          </p:cNvPr>
          <p:cNvSpPr/>
          <p:nvPr/>
        </p:nvSpPr>
        <p:spPr bwMode="white">
          <a:xfrm>
            <a:off x="10560496" y="1140084"/>
            <a:ext cx="1296144" cy="920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84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EE2070-008D-5E0D-BF53-493E6D99C8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2276872"/>
            <a:ext cx="11340000" cy="28127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121A5A-C95B-F3D0-01AB-1FAE8745EFA4}"/>
              </a:ext>
            </a:extLst>
          </p:cNvPr>
          <p:cNvSpPr/>
          <p:nvPr/>
        </p:nvSpPr>
        <p:spPr bwMode="white">
          <a:xfrm>
            <a:off x="1917108" y="4584304"/>
            <a:ext cx="257078" cy="24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3C4187-A0F5-D4F4-7E8B-C42C150E5C24}"/>
              </a:ext>
            </a:extLst>
          </p:cNvPr>
          <p:cNvSpPr/>
          <p:nvPr/>
        </p:nvSpPr>
        <p:spPr bwMode="white">
          <a:xfrm>
            <a:off x="4164161" y="4584304"/>
            <a:ext cx="209471" cy="24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605A37-CEE6-DC05-3836-5C3A4C1A5610}"/>
              </a:ext>
            </a:extLst>
          </p:cNvPr>
          <p:cNvSpPr/>
          <p:nvPr/>
        </p:nvSpPr>
        <p:spPr bwMode="white">
          <a:xfrm>
            <a:off x="6382650" y="4584304"/>
            <a:ext cx="209471" cy="24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49F993-D741-107C-ACD6-8105DB660F87}"/>
              </a:ext>
            </a:extLst>
          </p:cNvPr>
          <p:cNvSpPr/>
          <p:nvPr/>
        </p:nvSpPr>
        <p:spPr bwMode="white">
          <a:xfrm>
            <a:off x="8572574" y="4584304"/>
            <a:ext cx="257078" cy="24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48D2FC9-8D34-58B2-8954-C3126107649D}"/>
              </a:ext>
            </a:extLst>
          </p:cNvPr>
          <p:cNvSpPr/>
          <p:nvPr/>
        </p:nvSpPr>
        <p:spPr bwMode="white">
          <a:xfrm>
            <a:off x="10791063" y="4584304"/>
            <a:ext cx="266600" cy="24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539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55A55C-524F-EB31-5687-FFAA2955FF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00808"/>
            <a:ext cx="11340000" cy="41947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272903-94AF-670A-1CDF-B2057A88DDAD}"/>
              </a:ext>
            </a:extLst>
          </p:cNvPr>
          <p:cNvSpPr/>
          <p:nvPr/>
        </p:nvSpPr>
        <p:spPr bwMode="white">
          <a:xfrm>
            <a:off x="1465439" y="2654170"/>
            <a:ext cx="238035" cy="247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983120-6BDD-3D83-2F21-179679AB747A}"/>
              </a:ext>
            </a:extLst>
          </p:cNvPr>
          <p:cNvSpPr/>
          <p:nvPr/>
        </p:nvSpPr>
        <p:spPr bwMode="white">
          <a:xfrm>
            <a:off x="1427353" y="3378726"/>
            <a:ext cx="295163" cy="247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ABCB83-11FC-9352-36DA-1E9A7DEC78DD}"/>
              </a:ext>
            </a:extLst>
          </p:cNvPr>
          <p:cNvSpPr/>
          <p:nvPr/>
        </p:nvSpPr>
        <p:spPr bwMode="white">
          <a:xfrm>
            <a:off x="1436875" y="4103282"/>
            <a:ext cx="285642" cy="23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72077D3-3703-21AE-C2E6-923C156C21C7}"/>
              </a:ext>
            </a:extLst>
          </p:cNvPr>
          <p:cNvSpPr/>
          <p:nvPr/>
        </p:nvSpPr>
        <p:spPr bwMode="white">
          <a:xfrm>
            <a:off x="1436875" y="4818304"/>
            <a:ext cx="285642" cy="247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709B241-E3C9-D619-7C23-A0939CF5D005}"/>
              </a:ext>
            </a:extLst>
          </p:cNvPr>
          <p:cNvSpPr/>
          <p:nvPr/>
        </p:nvSpPr>
        <p:spPr bwMode="white">
          <a:xfrm>
            <a:off x="1474960" y="5542860"/>
            <a:ext cx="238035" cy="247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002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7379A5-AF65-88CC-4F98-BDA434EA99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916832"/>
            <a:ext cx="11340000" cy="44585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937E0A-5D12-AB7E-416D-600F9D15B48E}"/>
              </a:ext>
            </a:extLst>
          </p:cNvPr>
          <p:cNvSpPr/>
          <p:nvPr/>
        </p:nvSpPr>
        <p:spPr bwMode="white">
          <a:xfrm>
            <a:off x="1766055" y="2745671"/>
            <a:ext cx="238035" cy="23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D4C9FB-2C4B-2396-F9D6-3718C733632B}"/>
              </a:ext>
            </a:extLst>
          </p:cNvPr>
          <p:cNvSpPr/>
          <p:nvPr/>
        </p:nvSpPr>
        <p:spPr bwMode="white">
          <a:xfrm>
            <a:off x="1766055" y="3422080"/>
            <a:ext cx="238035" cy="23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3A001E-DB18-5A94-9CA3-586E5342250D}"/>
              </a:ext>
            </a:extLst>
          </p:cNvPr>
          <p:cNvSpPr/>
          <p:nvPr/>
        </p:nvSpPr>
        <p:spPr bwMode="white">
          <a:xfrm>
            <a:off x="1766055" y="4098489"/>
            <a:ext cx="238035" cy="23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3D7AE9-FD83-77BE-9CAC-3A5C1F82DDC3}"/>
              </a:ext>
            </a:extLst>
          </p:cNvPr>
          <p:cNvSpPr/>
          <p:nvPr/>
        </p:nvSpPr>
        <p:spPr bwMode="white">
          <a:xfrm>
            <a:off x="1737491" y="4774898"/>
            <a:ext cx="285642" cy="23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F24544C-1E0E-265C-9D61-F56AAF0192E5}"/>
              </a:ext>
            </a:extLst>
          </p:cNvPr>
          <p:cNvSpPr/>
          <p:nvPr/>
        </p:nvSpPr>
        <p:spPr bwMode="white">
          <a:xfrm>
            <a:off x="1766055" y="5451307"/>
            <a:ext cx="238035" cy="247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982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304000-57A2-A1B1-FC39-869C56D547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655" y="1268760"/>
            <a:ext cx="11340000" cy="49460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91DAB9-BEA8-81CF-485E-1D47EB8387E4}"/>
              </a:ext>
            </a:extLst>
          </p:cNvPr>
          <p:cNvSpPr/>
          <p:nvPr/>
        </p:nvSpPr>
        <p:spPr bwMode="white">
          <a:xfrm>
            <a:off x="1757710" y="3060381"/>
            <a:ext cx="238035" cy="23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A446B4-1011-F8E3-E94A-9752FA563687}"/>
              </a:ext>
            </a:extLst>
          </p:cNvPr>
          <p:cNvSpPr/>
          <p:nvPr/>
        </p:nvSpPr>
        <p:spPr bwMode="white">
          <a:xfrm>
            <a:off x="1729146" y="3737003"/>
            <a:ext cx="285642" cy="23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1A8627-837E-3FD3-D219-9256CF559A63}"/>
              </a:ext>
            </a:extLst>
          </p:cNvPr>
          <p:cNvSpPr/>
          <p:nvPr/>
        </p:nvSpPr>
        <p:spPr bwMode="white">
          <a:xfrm>
            <a:off x="1748189" y="4404096"/>
            <a:ext cx="257078" cy="257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D55A81-5837-87A4-C80B-770FC05B0E11}"/>
              </a:ext>
            </a:extLst>
          </p:cNvPr>
          <p:cNvSpPr/>
          <p:nvPr/>
        </p:nvSpPr>
        <p:spPr bwMode="white">
          <a:xfrm>
            <a:off x="1729146" y="5090249"/>
            <a:ext cx="285642" cy="23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E27B3D8-E99E-2873-90F9-F7B3E95C86D6}"/>
              </a:ext>
            </a:extLst>
          </p:cNvPr>
          <p:cNvSpPr/>
          <p:nvPr/>
        </p:nvSpPr>
        <p:spPr bwMode="white">
          <a:xfrm>
            <a:off x="1729146" y="5766872"/>
            <a:ext cx="295163" cy="2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277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0440B6-97F7-FC9F-FB86-C9F73B98D3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556792"/>
            <a:ext cx="11340000" cy="47137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D43246-7A95-9F4B-255A-C8D6D4F0218B}"/>
              </a:ext>
            </a:extLst>
          </p:cNvPr>
          <p:cNvSpPr/>
          <p:nvPr/>
        </p:nvSpPr>
        <p:spPr bwMode="white">
          <a:xfrm>
            <a:off x="1508883" y="2461454"/>
            <a:ext cx="295163" cy="247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C98F00-4309-CFFB-9E6E-91C5D4B3C100}"/>
              </a:ext>
            </a:extLst>
          </p:cNvPr>
          <p:cNvSpPr/>
          <p:nvPr/>
        </p:nvSpPr>
        <p:spPr bwMode="white">
          <a:xfrm>
            <a:off x="1546968" y="3813687"/>
            <a:ext cx="238035" cy="247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71B704-2B38-B36C-C14D-CF22ABD7F902}"/>
              </a:ext>
            </a:extLst>
          </p:cNvPr>
          <p:cNvSpPr/>
          <p:nvPr/>
        </p:nvSpPr>
        <p:spPr bwMode="white">
          <a:xfrm>
            <a:off x="1546968" y="5175443"/>
            <a:ext cx="238035" cy="238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18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347375-7CF6-83AE-7ECD-6D66ADA109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348880"/>
            <a:ext cx="11340000" cy="26092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2F2C10-4692-CE61-EAA9-D737310C56CF}"/>
              </a:ext>
            </a:extLst>
          </p:cNvPr>
          <p:cNvSpPr/>
          <p:nvPr/>
        </p:nvSpPr>
        <p:spPr bwMode="white">
          <a:xfrm>
            <a:off x="1570791" y="2596468"/>
            <a:ext cx="257078" cy="257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E962C4-6FCA-646E-D3A1-2739AAE5816C}"/>
              </a:ext>
            </a:extLst>
          </p:cNvPr>
          <p:cNvSpPr/>
          <p:nvPr/>
        </p:nvSpPr>
        <p:spPr bwMode="white">
          <a:xfrm>
            <a:off x="1570791" y="3958206"/>
            <a:ext cx="257078" cy="24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781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0300D3-1829-D01A-0344-CD03001061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412776"/>
            <a:ext cx="11340000" cy="51868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1A52DC-C6A4-AD55-3B87-E8488038800D}"/>
              </a:ext>
            </a:extLst>
          </p:cNvPr>
          <p:cNvSpPr/>
          <p:nvPr/>
        </p:nvSpPr>
        <p:spPr bwMode="white">
          <a:xfrm>
            <a:off x="1959974" y="2652284"/>
            <a:ext cx="257078" cy="247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FAE93E-19F1-20EF-1A1C-26174DE607FF}"/>
              </a:ext>
            </a:extLst>
          </p:cNvPr>
          <p:cNvSpPr/>
          <p:nvPr/>
        </p:nvSpPr>
        <p:spPr bwMode="white">
          <a:xfrm>
            <a:off x="1959974" y="4235042"/>
            <a:ext cx="257078" cy="247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24CCED-4AF2-4D73-FC48-84C177149EC7}"/>
              </a:ext>
            </a:extLst>
          </p:cNvPr>
          <p:cNvSpPr/>
          <p:nvPr/>
        </p:nvSpPr>
        <p:spPr bwMode="white">
          <a:xfrm>
            <a:off x="1988538" y="5445946"/>
            <a:ext cx="209471" cy="247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513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68</cp:revision>
  <dcterms:created xsi:type="dcterms:W3CDTF">2015-09-16T06:44:00Z</dcterms:created>
  <dcterms:modified xsi:type="dcterms:W3CDTF">2025-01-15T16:37:21Z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