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42" r:id="rId3"/>
    <p:sldId id="341" r:id="rId4"/>
    <p:sldId id="340" r:id="rId5"/>
    <p:sldId id="339" r:id="rId6"/>
    <p:sldId id="338" r:id="rId7"/>
    <p:sldId id="337" r:id="rId8"/>
    <p:sldId id="334" r:id="rId9"/>
    <p:sldId id="333" r:id="rId10"/>
    <p:sldId id="332" r:id="rId11"/>
    <p:sldId id="331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E7F468-51CD-0BFD-8B59-E9DFF3B776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/>
        </p:blipFill>
        <p:spPr>
          <a:xfrm>
            <a:off x="3408020" y="3034752"/>
            <a:ext cx="5375960" cy="788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B6A26C-D041-638D-7AF0-DD32FAA896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287" y="2125213"/>
            <a:ext cx="11340000" cy="31883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996952"/>
            <a:ext cx="10513168" cy="6930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561699"/>
            <a:ext cx="10513168" cy="69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341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FE8FB5-B1E6-F614-FD73-83BAC812CA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792"/>
            <a:ext cx="11340000" cy="44098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BCE028-5996-2F4A-0941-80659C654A01}"/>
              </a:ext>
            </a:extLst>
          </p:cNvPr>
          <p:cNvSpPr/>
          <p:nvPr/>
        </p:nvSpPr>
        <p:spPr bwMode="white">
          <a:xfrm>
            <a:off x="1330534" y="2394947"/>
            <a:ext cx="266599" cy="24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C63BC4-7CA2-8A1C-9893-1E2CA1937DDE}"/>
              </a:ext>
            </a:extLst>
          </p:cNvPr>
          <p:cNvSpPr/>
          <p:nvPr/>
        </p:nvSpPr>
        <p:spPr bwMode="white">
          <a:xfrm>
            <a:off x="1349576" y="3042613"/>
            <a:ext cx="218992" cy="24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8CF45D-6670-90CB-3790-269DBC25212A}"/>
              </a:ext>
            </a:extLst>
          </p:cNvPr>
          <p:cNvSpPr/>
          <p:nvPr/>
        </p:nvSpPr>
        <p:spPr bwMode="white">
          <a:xfrm>
            <a:off x="1340055" y="3680754"/>
            <a:ext cx="238035" cy="24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906431-1F08-25FA-1337-F893CAC34B2A}"/>
              </a:ext>
            </a:extLst>
          </p:cNvPr>
          <p:cNvSpPr/>
          <p:nvPr/>
        </p:nvSpPr>
        <p:spPr bwMode="white">
          <a:xfrm>
            <a:off x="1311491" y="4328419"/>
            <a:ext cx="295163" cy="24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FEE760-0EB7-E532-70E5-218B4EBCEEAF}"/>
              </a:ext>
            </a:extLst>
          </p:cNvPr>
          <p:cNvSpPr/>
          <p:nvPr/>
        </p:nvSpPr>
        <p:spPr bwMode="white">
          <a:xfrm>
            <a:off x="1330534" y="4966560"/>
            <a:ext cx="257078" cy="24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F37DF9BC-E8D4-0CE5-D112-3622BE642C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3"/>
          <a:stretch/>
        </p:blipFill>
        <p:spPr>
          <a:xfrm>
            <a:off x="6834712" y="2085475"/>
            <a:ext cx="3935800" cy="2161911"/>
          </a:xfrm>
          <a:prstGeom prst="rect">
            <a:avLst/>
          </a:prstGeom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F37DF9BC-E8D4-0CE5-D112-3622BE642C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18" r="7508"/>
          <a:stretch/>
        </p:blipFill>
        <p:spPr>
          <a:xfrm>
            <a:off x="5879976" y="4133240"/>
            <a:ext cx="6120680" cy="216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71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98325C-C7B4-7284-F0C9-ED44AAD996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18350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AB82C2-6B39-1B17-BF51-8E16992A32E6}"/>
              </a:ext>
            </a:extLst>
          </p:cNvPr>
          <p:cNvSpPr/>
          <p:nvPr/>
        </p:nvSpPr>
        <p:spPr bwMode="white">
          <a:xfrm>
            <a:off x="2803795" y="2215607"/>
            <a:ext cx="228513" cy="24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E6465B-4BC3-CBA9-1EA9-641F6FF954AF}"/>
              </a:ext>
            </a:extLst>
          </p:cNvPr>
          <p:cNvSpPr/>
          <p:nvPr/>
        </p:nvSpPr>
        <p:spPr bwMode="white">
          <a:xfrm>
            <a:off x="4622384" y="2855961"/>
            <a:ext cx="257078" cy="24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BEFB340-7576-FCDC-EECF-90F80F6D09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86"/>
          <a:stretch/>
        </p:blipFill>
        <p:spPr>
          <a:xfrm>
            <a:off x="1199456" y="3501008"/>
            <a:ext cx="11340000" cy="309634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A1FC98-5EBD-E7C4-9511-FCB2FDFD9DCD}"/>
              </a:ext>
            </a:extLst>
          </p:cNvPr>
          <p:cNvSpPr/>
          <p:nvPr/>
        </p:nvSpPr>
        <p:spPr bwMode="white">
          <a:xfrm>
            <a:off x="3560765" y="4235435"/>
            <a:ext cx="295163" cy="23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3442" y="2980208"/>
            <a:ext cx="34099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02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EFB340-7576-FCDC-EECF-90F80F6D098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011" r="76723"/>
          <a:stretch/>
        </p:blipFill>
        <p:spPr>
          <a:xfrm>
            <a:off x="852000" y="2612334"/>
            <a:ext cx="2639656" cy="59779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90C432-A3CB-F9D3-5E97-7DAF410BEDC9}"/>
              </a:ext>
            </a:extLst>
          </p:cNvPr>
          <p:cNvSpPr/>
          <p:nvPr/>
        </p:nvSpPr>
        <p:spPr bwMode="white">
          <a:xfrm>
            <a:off x="2518246" y="2780921"/>
            <a:ext cx="228513" cy="2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5D0F132-6400-EE4A-B2E8-84E4CE1342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212976"/>
            <a:ext cx="11340000" cy="200421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2A3290-32DC-2EA7-CAF5-C5C5E251F2CF}"/>
              </a:ext>
            </a:extLst>
          </p:cNvPr>
          <p:cNvSpPr/>
          <p:nvPr/>
        </p:nvSpPr>
        <p:spPr bwMode="white">
          <a:xfrm>
            <a:off x="7126609" y="3422941"/>
            <a:ext cx="257078" cy="2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2868" y="2060848"/>
            <a:ext cx="34099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83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0ADC9A-3978-EEB1-480D-A855F149BC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208216"/>
            <a:ext cx="11340000" cy="56771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69E5A7-D9B7-AFD8-2D70-C64AD25B613C}"/>
              </a:ext>
            </a:extLst>
          </p:cNvPr>
          <p:cNvSpPr/>
          <p:nvPr/>
        </p:nvSpPr>
        <p:spPr bwMode="white">
          <a:xfrm>
            <a:off x="1402131" y="4580225"/>
            <a:ext cx="295163" cy="2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817002-F1D4-0B82-5CBE-864668D6B4E9}"/>
              </a:ext>
            </a:extLst>
          </p:cNvPr>
          <p:cNvSpPr/>
          <p:nvPr/>
        </p:nvSpPr>
        <p:spPr bwMode="white">
          <a:xfrm>
            <a:off x="1440216" y="5866161"/>
            <a:ext cx="238035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16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0BF2E1-BE1B-6B65-7D70-E2E36E77B1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340768"/>
            <a:ext cx="11340000" cy="50922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30A268-2CD6-16CB-D72F-DF80115534D1}"/>
              </a:ext>
            </a:extLst>
          </p:cNvPr>
          <p:cNvSpPr/>
          <p:nvPr/>
        </p:nvSpPr>
        <p:spPr bwMode="white">
          <a:xfrm>
            <a:off x="2093889" y="1607777"/>
            <a:ext cx="238035" cy="247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5303BB-A103-FFAF-F43D-23BC3A4FCB38}"/>
              </a:ext>
            </a:extLst>
          </p:cNvPr>
          <p:cNvSpPr/>
          <p:nvPr/>
        </p:nvSpPr>
        <p:spPr bwMode="white">
          <a:xfrm>
            <a:off x="2093889" y="3543594"/>
            <a:ext cx="238035" cy="247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A70F0E-87C6-87FF-5BC7-31F0302A96D1}"/>
              </a:ext>
            </a:extLst>
          </p:cNvPr>
          <p:cNvSpPr/>
          <p:nvPr/>
        </p:nvSpPr>
        <p:spPr bwMode="white">
          <a:xfrm>
            <a:off x="2093889" y="4830960"/>
            <a:ext cx="238035" cy="247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861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36B06D-1F37-9C36-BB6C-15F32ACBAE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6"/>
          <a:stretch/>
        </p:blipFill>
        <p:spPr>
          <a:xfrm>
            <a:off x="623392" y="1412776"/>
            <a:ext cx="9865096" cy="49746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48671D-6100-8332-0BE0-33FBFB833A53}"/>
              </a:ext>
            </a:extLst>
          </p:cNvPr>
          <p:cNvSpPr/>
          <p:nvPr/>
        </p:nvSpPr>
        <p:spPr bwMode="white">
          <a:xfrm>
            <a:off x="1508883" y="3204426"/>
            <a:ext cx="295163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D9A4A7-4614-B3A3-BC92-25E0F2F6A345}"/>
              </a:ext>
            </a:extLst>
          </p:cNvPr>
          <p:cNvSpPr/>
          <p:nvPr/>
        </p:nvSpPr>
        <p:spPr bwMode="white">
          <a:xfrm>
            <a:off x="1537447" y="3890591"/>
            <a:ext cx="238035" cy="23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B6BE9D-DB2A-4115-7BAF-4BA779EEC5F5}"/>
              </a:ext>
            </a:extLst>
          </p:cNvPr>
          <p:cNvSpPr/>
          <p:nvPr/>
        </p:nvSpPr>
        <p:spPr bwMode="white">
          <a:xfrm>
            <a:off x="1527926" y="4557695"/>
            <a:ext cx="257078" cy="257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93F845-107B-EC46-5847-C1A6CBCEE851}"/>
              </a:ext>
            </a:extLst>
          </p:cNvPr>
          <p:cNvSpPr/>
          <p:nvPr/>
        </p:nvSpPr>
        <p:spPr bwMode="white">
          <a:xfrm>
            <a:off x="1508883" y="5243859"/>
            <a:ext cx="295163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598270-8C7D-BFC7-6557-1135B647B570}"/>
              </a:ext>
            </a:extLst>
          </p:cNvPr>
          <p:cNvSpPr/>
          <p:nvPr/>
        </p:nvSpPr>
        <p:spPr bwMode="white">
          <a:xfrm>
            <a:off x="1537447" y="5920493"/>
            <a:ext cx="238035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5FC153-CD9E-2E46-0AAB-9974646376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276872"/>
            <a:ext cx="11340000" cy="27984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0A037B-2865-A08C-D4E4-797CEB7FA709}"/>
              </a:ext>
            </a:extLst>
          </p:cNvPr>
          <p:cNvSpPr/>
          <p:nvPr/>
        </p:nvSpPr>
        <p:spPr bwMode="white">
          <a:xfrm>
            <a:off x="1703474" y="4588213"/>
            <a:ext cx="218992" cy="23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EE66E4-E280-4964-CE1F-B70B514E0F81}"/>
              </a:ext>
            </a:extLst>
          </p:cNvPr>
          <p:cNvSpPr/>
          <p:nvPr/>
        </p:nvSpPr>
        <p:spPr bwMode="white">
          <a:xfrm>
            <a:off x="3941006" y="4588213"/>
            <a:ext cx="161863" cy="23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3B5617-723A-626F-525D-1FF7EB476743}"/>
              </a:ext>
            </a:extLst>
          </p:cNvPr>
          <p:cNvSpPr/>
          <p:nvPr/>
        </p:nvSpPr>
        <p:spPr bwMode="white">
          <a:xfrm>
            <a:off x="6121409" y="4588213"/>
            <a:ext cx="238035" cy="23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CFC919-8644-D973-1C2F-4F9C43B846CD}"/>
              </a:ext>
            </a:extLst>
          </p:cNvPr>
          <p:cNvSpPr/>
          <p:nvPr/>
        </p:nvSpPr>
        <p:spPr bwMode="white">
          <a:xfrm>
            <a:off x="8349419" y="4588213"/>
            <a:ext cx="209471" cy="23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7F5E3D-9DF5-D6AC-F930-BC62C1F59F62}"/>
              </a:ext>
            </a:extLst>
          </p:cNvPr>
          <p:cNvSpPr/>
          <p:nvPr/>
        </p:nvSpPr>
        <p:spPr bwMode="white">
          <a:xfrm>
            <a:off x="10558386" y="4588213"/>
            <a:ext cx="228513" cy="23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095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7355BD-841A-8C0E-CD80-845F1C7CFC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28800"/>
            <a:ext cx="11340000" cy="46248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33F004-A813-25DE-F695-4327AEB61074}"/>
              </a:ext>
            </a:extLst>
          </p:cNvPr>
          <p:cNvSpPr/>
          <p:nvPr/>
        </p:nvSpPr>
        <p:spPr bwMode="white">
          <a:xfrm>
            <a:off x="1537447" y="2496561"/>
            <a:ext cx="238035" cy="2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56C47C-5A16-980D-3EE4-13F32AA68363}"/>
              </a:ext>
            </a:extLst>
          </p:cNvPr>
          <p:cNvSpPr/>
          <p:nvPr/>
        </p:nvSpPr>
        <p:spPr bwMode="white">
          <a:xfrm>
            <a:off x="1499361" y="3183142"/>
            <a:ext cx="295163" cy="2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7F2960-5B48-051B-F849-76A5C113E3EE}"/>
              </a:ext>
            </a:extLst>
          </p:cNvPr>
          <p:cNvSpPr/>
          <p:nvPr/>
        </p:nvSpPr>
        <p:spPr bwMode="white">
          <a:xfrm>
            <a:off x="1499361" y="3860187"/>
            <a:ext cx="295163" cy="2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497B1A-C109-173A-3DBA-2A9045E14AB3}"/>
              </a:ext>
            </a:extLst>
          </p:cNvPr>
          <p:cNvSpPr/>
          <p:nvPr/>
        </p:nvSpPr>
        <p:spPr bwMode="white">
          <a:xfrm>
            <a:off x="1537447" y="4537232"/>
            <a:ext cx="238035" cy="2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056388-A535-E7BD-5E81-925EBB26F341}"/>
              </a:ext>
            </a:extLst>
          </p:cNvPr>
          <p:cNvSpPr/>
          <p:nvPr/>
        </p:nvSpPr>
        <p:spPr bwMode="white">
          <a:xfrm>
            <a:off x="1499361" y="5223813"/>
            <a:ext cx="295163" cy="2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38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928686-23BA-3E59-95D8-93DB8E043A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180" y="2132856"/>
            <a:ext cx="11340000" cy="38421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73E4E7-FCCF-7881-D8EE-8E0BB9D9AD86}"/>
              </a:ext>
            </a:extLst>
          </p:cNvPr>
          <p:cNvSpPr/>
          <p:nvPr/>
        </p:nvSpPr>
        <p:spPr bwMode="white">
          <a:xfrm>
            <a:off x="1779235" y="2838357"/>
            <a:ext cx="238035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91EBC9-196C-8CB7-E3A2-05258BBD0E6D}"/>
              </a:ext>
            </a:extLst>
          </p:cNvPr>
          <p:cNvSpPr/>
          <p:nvPr/>
        </p:nvSpPr>
        <p:spPr bwMode="white">
          <a:xfrm>
            <a:off x="1741149" y="3429453"/>
            <a:ext cx="295163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D0D776-6FAA-5861-EFFA-7594F02D30DF}"/>
              </a:ext>
            </a:extLst>
          </p:cNvPr>
          <p:cNvSpPr/>
          <p:nvPr/>
        </p:nvSpPr>
        <p:spPr bwMode="white">
          <a:xfrm>
            <a:off x="1741149" y="4020549"/>
            <a:ext cx="295163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911FCA-E70F-0157-9837-06F44D32BA24}"/>
              </a:ext>
            </a:extLst>
          </p:cNvPr>
          <p:cNvSpPr/>
          <p:nvPr/>
        </p:nvSpPr>
        <p:spPr bwMode="white">
          <a:xfrm>
            <a:off x="1750671" y="4602111"/>
            <a:ext cx="285642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F0CB5F-0268-9384-FF94-9483B186D767}"/>
              </a:ext>
            </a:extLst>
          </p:cNvPr>
          <p:cNvSpPr/>
          <p:nvPr/>
        </p:nvSpPr>
        <p:spPr bwMode="white">
          <a:xfrm>
            <a:off x="1779235" y="5193207"/>
            <a:ext cx="238035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59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42003F-D05D-0258-7DB1-6309C3F621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9030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FFD6D8-4F82-2F89-6747-4AC9C40E7361}"/>
              </a:ext>
            </a:extLst>
          </p:cNvPr>
          <p:cNvSpPr/>
          <p:nvPr/>
        </p:nvSpPr>
        <p:spPr bwMode="white">
          <a:xfrm>
            <a:off x="1465439" y="2996238"/>
            <a:ext cx="238035" cy="24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632399-F20A-581C-642A-42C2DAA1A78B}"/>
              </a:ext>
            </a:extLst>
          </p:cNvPr>
          <p:cNvSpPr/>
          <p:nvPr/>
        </p:nvSpPr>
        <p:spPr bwMode="white">
          <a:xfrm>
            <a:off x="1455918" y="4169526"/>
            <a:ext cx="257078" cy="2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D115BA-6DF6-8F92-5B64-2DDDE4EF20BC}"/>
              </a:ext>
            </a:extLst>
          </p:cNvPr>
          <p:cNvSpPr/>
          <p:nvPr/>
        </p:nvSpPr>
        <p:spPr bwMode="white">
          <a:xfrm>
            <a:off x="1455918" y="5342814"/>
            <a:ext cx="257078" cy="2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2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E65884-3B71-1967-B2C8-AA17F148E3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636912"/>
            <a:ext cx="11340000" cy="23712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9412EE-31D3-FFB0-1BAB-09B1DFACF348}"/>
              </a:ext>
            </a:extLst>
          </p:cNvPr>
          <p:cNvSpPr/>
          <p:nvPr/>
        </p:nvSpPr>
        <p:spPr bwMode="white">
          <a:xfrm>
            <a:off x="1623756" y="2846417"/>
            <a:ext cx="295163" cy="24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B6C185-CBC2-0E68-41BE-B28B12A763DD}"/>
              </a:ext>
            </a:extLst>
          </p:cNvPr>
          <p:cNvSpPr/>
          <p:nvPr/>
        </p:nvSpPr>
        <p:spPr bwMode="white">
          <a:xfrm>
            <a:off x="1661841" y="4027266"/>
            <a:ext cx="238035" cy="24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599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AA27CB-A422-410A-E605-9F0824BEF9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934000"/>
            <a:ext cx="11340000" cy="3856460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51406B88-9610-270D-6856-5F06BB09F0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36"/>
          <a:stretch/>
        </p:blipFill>
        <p:spPr>
          <a:xfrm>
            <a:off x="2711624" y="1834498"/>
            <a:ext cx="7128792" cy="1146902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85E36B75-68F7-9B67-FD05-72DEF700C3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73" y="1268760"/>
            <a:ext cx="11340000" cy="6221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7568" y="3708000"/>
            <a:ext cx="1752072" cy="6730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79976" y="3708000"/>
            <a:ext cx="1752072" cy="6730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24392" y="3704768"/>
            <a:ext cx="1752072" cy="6730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8000" y="4860000"/>
            <a:ext cx="1920008" cy="7292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6400" y="4860000"/>
            <a:ext cx="1775664" cy="680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552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25B6C9-38DA-67C8-789D-5BE0C8E21B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99" y="1484784"/>
            <a:ext cx="11428496" cy="5184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808000"/>
            <a:ext cx="10513168" cy="6930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4825" y="4391888"/>
            <a:ext cx="10513168" cy="6930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4825" y="5975776"/>
            <a:ext cx="10513168" cy="69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69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69</cp:revision>
  <dcterms:created xsi:type="dcterms:W3CDTF">2015-09-16T06:44:00Z</dcterms:created>
  <dcterms:modified xsi:type="dcterms:W3CDTF">2025-01-15T16:35:22Z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