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3004913"/>
            <a:ext cx="2882056" cy="848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EDD9C-598B-1E8E-2A35-3609029C6B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1340000" cy="426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4A60F-1EC6-E30E-35B8-E001EE504A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92896"/>
            <a:ext cx="11340000" cy="263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1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162A0-8655-48A1-8920-EF26115439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1340000" cy="446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97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FF891-F7AD-BBF1-A500-02C8C4F86A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132856"/>
            <a:ext cx="11340000" cy="319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