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FC141-907D-08DD-ACEB-A42AF23532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 b="32533"/>
          <a:stretch/>
        </p:blipFill>
        <p:spPr>
          <a:xfrm>
            <a:off x="1139768" y="3118588"/>
            <a:ext cx="9912464" cy="6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01D62-9F16-C9C9-DAF0-2FFA09EBCB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8431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F221A2-AD26-A2F3-30CE-B5A68C4E64BD}"/>
              </a:ext>
            </a:extLst>
          </p:cNvPr>
          <p:cNvSpPr/>
          <p:nvPr/>
        </p:nvSpPr>
        <p:spPr bwMode="white">
          <a:xfrm>
            <a:off x="2099210" y="5282193"/>
            <a:ext cx="238035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F29D86-A83F-2015-1A58-88ECDE04CC72}"/>
              </a:ext>
            </a:extLst>
          </p:cNvPr>
          <p:cNvSpPr/>
          <p:nvPr/>
        </p:nvSpPr>
        <p:spPr bwMode="white">
          <a:xfrm>
            <a:off x="4232006" y="5282193"/>
            <a:ext cx="257078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8738A-67F0-0420-488E-54F654C2701E}"/>
              </a:ext>
            </a:extLst>
          </p:cNvPr>
          <p:cNvSpPr/>
          <p:nvPr/>
        </p:nvSpPr>
        <p:spPr bwMode="white">
          <a:xfrm>
            <a:off x="6345759" y="5282193"/>
            <a:ext cx="295163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E3C40C-979E-C80A-3E0D-A4C3C45D8ECB}"/>
              </a:ext>
            </a:extLst>
          </p:cNvPr>
          <p:cNvSpPr/>
          <p:nvPr/>
        </p:nvSpPr>
        <p:spPr bwMode="white">
          <a:xfrm>
            <a:off x="8526162" y="5282193"/>
            <a:ext cx="218992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C192C8-3B1F-31E8-8BB9-ADDED8ADB509}"/>
              </a:ext>
            </a:extLst>
          </p:cNvPr>
          <p:cNvSpPr/>
          <p:nvPr/>
        </p:nvSpPr>
        <p:spPr bwMode="white">
          <a:xfrm>
            <a:off x="10649437" y="5282193"/>
            <a:ext cx="257078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64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5BFCA-E109-D6CC-CF10-785B63B52C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40569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C2055-B117-80AF-BEB4-7C494CCFB027}"/>
              </a:ext>
            </a:extLst>
          </p:cNvPr>
          <p:cNvSpPr/>
          <p:nvPr/>
        </p:nvSpPr>
        <p:spPr bwMode="white">
          <a:xfrm>
            <a:off x="1546968" y="2454320"/>
            <a:ext cx="257078" cy="23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C2BC89-9F90-DFF4-4FE4-6AA35CCEE44B}"/>
              </a:ext>
            </a:extLst>
          </p:cNvPr>
          <p:cNvSpPr/>
          <p:nvPr/>
        </p:nvSpPr>
        <p:spPr bwMode="white">
          <a:xfrm>
            <a:off x="1546968" y="2854302"/>
            <a:ext cx="257078" cy="23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8EF62D-82D7-5BBA-0ECB-A5C042349E4F}"/>
              </a:ext>
            </a:extLst>
          </p:cNvPr>
          <p:cNvSpPr/>
          <p:nvPr/>
        </p:nvSpPr>
        <p:spPr bwMode="white">
          <a:xfrm>
            <a:off x="1575533" y="3254284"/>
            <a:ext cx="209471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4502F4-ED81-4D02-7710-9F663670D336}"/>
              </a:ext>
            </a:extLst>
          </p:cNvPr>
          <p:cNvSpPr/>
          <p:nvPr/>
        </p:nvSpPr>
        <p:spPr bwMode="white">
          <a:xfrm>
            <a:off x="1546968" y="3654265"/>
            <a:ext cx="257078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07B52F-5800-4397-A8AD-79A05AF21CEB}"/>
              </a:ext>
            </a:extLst>
          </p:cNvPr>
          <p:cNvSpPr/>
          <p:nvPr/>
        </p:nvSpPr>
        <p:spPr bwMode="white">
          <a:xfrm>
            <a:off x="1575533" y="4054247"/>
            <a:ext cx="209471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99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9AA91-5329-E672-80FC-391DCCFCB1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1340000" cy="27632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000" y="3573016"/>
            <a:ext cx="1656184" cy="628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595324"/>
            <a:ext cx="1656184" cy="628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000" y="4270226"/>
            <a:ext cx="1656184" cy="628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270226"/>
            <a:ext cx="1656184" cy="62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20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37A6A-25A5-6C4F-0715-5C216607C8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9636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DBBF2B-DDBE-43CF-6CBC-F126243B1E86}"/>
              </a:ext>
            </a:extLst>
          </p:cNvPr>
          <p:cNvSpPr/>
          <p:nvPr/>
        </p:nvSpPr>
        <p:spPr bwMode="white">
          <a:xfrm>
            <a:off x="2179545" y="3275878"/>
            <a:ext cx="257078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797734-3223-A6A9-694E-807FC2722A6D}"/>
              </a:ext>
            </a:extLst>
          </p:cNvPr>
          <p:cNvSpPr/>
          <p:nvPr/>
        </p:nvSpPr>
        <p:spPr bwMode="white">
          <a:xfrm>
            <a:off x="2150980" y="4085681"/>
            <a:ext cx="295163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A1C067-5B57-F4F6-69DB-59425A516E61}"/>
              </a:ext>
            </a:extLst>
          </p:cNvPr>
          <p:cNvSpPr/>
          <p:nvPr/>
        </p:nvSpPr>
        <p:spPr bwMode="white">
          <a:xfrm>
            <a:off x="2189066" y="4485819"/>
            <a:ext cx="218992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2436B6-523E-EAE4-456B-1F0009B32085}"/>
              </a:ext>
            </a:extLst>
          </p:cNvPr>
          <p:cNvSpPr/>
          <p:nvPr/>
        </p:nvSpPr>
        <p:spPr bwMode="white">
          <a:xfrm>
            <a:off x="3693449" y="4885958"/>
            <a:ext cx="238035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8A03CA-11D8-D220-2D5E-DCC4A5B425CD}"/>
              </a:ext>
            </a:extLst>
          </p:cNvPr>
          <p:cNvSpPr/>
          <p:nvPr/>
        </p:nvSpPr>
        <p:spPr bwMode="white">
          <a:xfrm>
            <a:off x="3845792" y="5686234"/>
            <a:ext cx="257078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1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2025-01-15T15:55:49Z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