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2" r:id="rId12"/>
    <p:sldId id="331" r:id="rId13"/>
    <p:sldId id="330" r:id="rId14"/>
    <p:sldId id="329" r:id="rId15"/>
    <p:sldId id="327" r:id="rId16"/>
    <p:sldId id="326" r:id="rId17"/>
    <p:sldId id="343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8" b="26438"/>
          <a:stretch>
            <a:fillRect/>
          </a:stretch>
        </p:blipFill>
        <p:spPr>
          <a:xfrm>
            <a:off x="2487052" y="3068960"/>
            <a:ext cx="7217895" cy="850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98"/>
          <a:stretch>
            <a:fillRect/>
          </a:stretch>
        </p:blipFill>
        <p:spPr>
          <a:xfrm>
            <a:off x="983432" y="1832782"/>
            <a:ext cx="10225136" cy="50061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07568" y="2556000"/>
            <a:ext cx="247556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94234"/>
            <a:ext cx="11340000" cy="64954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184232" y="2348880"/>
            <a:ext cx="319564" cy="324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4382" y="4727936"/>
            <a:ext cx="247556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11824" y="5085184"/>
            <a:ext cx="247556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12424" y="4752000"/>
            <a:ext cx="247556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00808"/>
            <a:ext cx="11340000" cy="4492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1420" y="4657784"/>
            <a:ext cx="209471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8196" y="4657784"/>
            <a:ext cx="209471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2856" y="5220564"/>
            <a:ext cx="257078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69632" y="5220564"/>
            <a:ext cx="257078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1420" y="5783343"/>
            <a:ext cx="209471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5220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2204864"/>
            <a:ext cx="11340000" cy="1085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4940" y="2953998"/>
            <a:ext cx="209471" cy="24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3401752"/>
            <a:ext cx="11340000" cy="21245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56376" y="3506550"/>
            <a:ext cx="209471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7812" y="4059126"/>
            <a:ext cx="257078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7812" y="4611702"/>
            <a:ext cx="257078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56376" y="5164278"/>
            <a:ext cx="209471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56" y="2204864"/>
            <a:ext cx="11340000" cy="32747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70409" y="2987760"/>
            <a:ext cx="276121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9930" y="3360113"/>
            <a:ext cx="238035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9930" y="3742013"/>
            <a:ext cx="209471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89451" y="4114366"/>
            <a:ext cx="247556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70258" y="4754050"/>
            <a:ext cx="228513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4425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03"/>
          <a:stretch>
            <a:fillRect/>
          </a:stretch>
        </p:blipFill>
        <p:spPr>
          <a:xfrm>
            <a:off x="804672" y="4725144"/>
            <a:ext cx="11340000" cy="2064761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870"/>
          <a:stretch>
            <a:fillRect/>
          </a:stretch>
        </p:blipFill>
        <p:spPr>
          <a:xfrm>
            <a:off x="804672" y="1268761"/>
            <a:ext cx="11340000" cy="50405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85528" y="5359556"/>
            <a:ext cx="257078" cy="247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4092" y="5912625"/>
            <a:ext cx="209471" cy="247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5528" y="6465693"/>
            <a:ext cx="257078" cy="247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672" y="1763684"/>
            <a:ext cx="10682262" cy="2848603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1596760" y="2267740"/>
            <a:ext cx="1944216" cy="1161260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596760" y="2204864"/>
            <a:ext cx="2160240" cy="1224136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557200" y="2204864"/>
            <a:ext cx="3384376" cy="1224136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501416" y="2236302"/>
            <a:ext cx="3342279" cy="1203711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341176" y="2247315"/>
            <a:ext cx="3456384" cy="1192698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7069368" y="2204864"/>
            <a:ext cx="3424731" cy="1224136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4877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3910" y="3928620"/>
            <a:ext cx="295163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2952" y="4462043"/>
            <a:ext cx="257078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2474" y="4995466"/>
            <a:ext cx="238035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3910" y="5538415"/>
            <a:ext cx="295163" cy="2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3910" y="6071838"/>
            <a:ext cx="295163" cy="2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204864"/>
            <a:ext cx="11340000" cy="28552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5410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9700" y="1517550"/>
            <a:ext cx="257078" cy="2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9700" y="2584346"/>
            <a:ext cx="257078" cy="2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221" y="3679718"/>
            <a:ext cx="238035" cy="2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657" y="4775089"/>
            <a:ext cx="285642" cy="2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9700" y="5860935"/>
            <a:ext cx="257078" cy="25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47639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4005064"/>
            <a:ext cx="11340000" cy="2719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5345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9221" y="1426520"/>
            <a:ext cx="238035" cy="2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9700" y="2531772"/>
            <a:ext cx="257078" cy="2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221" y="3637024"/>
            <a:ext cx="238035" cy="2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657" y="4742275"/>
            <a:ext cx="285642" cy="2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9700" y="5847527"/>
            <a:ext cx="257078" cy="2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060848"/>
            <a:ext cx="11340000" cy="3017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23" y="2492896"/>
            <a:ext cx="11340000" cy="2403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6047" y="3198633"/>
            <a:ext cx="447506" cy="257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8515" y="3208170"/>
            <a:ext cx="504635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2204864"/>
            <a:ext cx="11340000" cy="3263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4368" y="2901559"/>
            <a:ext cx="257078" cy="23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2932" y="3455098"/>
            <a:ext cx="209471" cy="23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4368" y="4008637"/>
            <a:ext cx="257078" cy="23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4368" y="4562176"/>
            <a:ext cx="257078" cy="23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2932" y="5106171"/>
            <a:ext cx="209471" cy="24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73</cp:revision>
  <dcterms:created xsi:type="dcterms:W3CDTF">2015-09-16T06:44:00Z</dcterms:created>
  <dcterms:modified xsi:type="dcterms:W3CDTF">2025-01-16T09:06:54Z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