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35" r:id="rId4"/>
    <p:sldId id="332" r:id="rId5"/>
    <p:sldId id="336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3014662"/>
            <a:ext cx="64579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26"/>
          <a:stretch>
            <a:fillRect/>
          </a:stretch>
        </p:blipFill>
        <p:spPr>
          <a:xfrm>
            <a:off x="1200150" y="621665"/>
            <a:ext cx="11339830" cy="33118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45" y="3791868"/>
            <a:ext cx="11340000" cy="2922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0628" y="4842605"/>
            <a:ext cx="238035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2618" y="4842605"/>
            <a:ext cx="295163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0628" y="5473047"/>
            <a:ext cx="257078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1660" y="5473047"/>
            <a:ext cx="247556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0628" y="6103489"/>
            <a:ext cx="218992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71182" y="6103489"/>
            <a:ext cx="209471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3484450"/>
            <a:ext cx="11340000" cy="3328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9206" y="3780142"/>
            <a:ext cx="238035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0541" y="4419220"/>
            <a:ext cx="276120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0238" y="4409681"/>
            <a:ext cx="228513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9583" y="5020143"/>
            <a:ext cx="247556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5931" y="5077374"/>
            <a:ext cx="209471" cy="2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3264" y="1268760"/>
            <a:ext cx="11343397" cy="2301485"/>
            <a:chOff x="463264" y="1330811"/>
            <a:chExt cx="11343397" cy="2301485"/>
          </a:xfrm>
        </p:grpSpPr>
        <p:pic>
          <p:nvPicPr>
            <p:cNvPr id="9" name="img_167772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3810"/>
            <a:stretch>
              <a:fillRect/>
            </a:stretch>
          </p:blipFill>
          <p:spPr>
            <a:xfrm>
              <a:off x="466661" y="1330811"/>
              <a:ext cx="11340000" cy="641471"/>
            </a:xfrm>
            <a:prstGeom prst="rect">
              <a:avLst/>
            </a:prstGeom>
          </p:spPr>
        </p:pic>
        <p:pic>
          <p:nvPicPr>
            <p:cNvPr id="10" name="img_167772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339"/>
            <a:stretch>
              <a:fillRect/>
            </a:stretch>
          </p:blipFill>
          <p:spPr>
            <a:xfrm>
              <a:off x="463264" y="1975053"/>
              <a:ext cx="11340000" cy="16572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56"/>
          <a:stretch>
            <a:fillRect/>
          </a:stretch>
        </p:blipFill>
        <p:spPr>
          <a:xfrm>
            <a:off x="551384" y="2060848"/>
            <a:ext cx="11340000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6"/>
          <a:stretch>
            <a:fillRect/>
          </a:stretch>
        </p:blipFill>
        <p:spPr>
          <a:xfrm>
            <a:off x="2495600" y="2815786"/>
            <a:ext cx="9001000" cy="2544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6456" y="2930125"/>
            <a:ext cx="209471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7892" y="3568522"/>
            <a:ext cx="257078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6456" y="4197390"/>
            <a:ext cx="209471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7892" y="4835786"/>
            <a:ext cx="257078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03" r="12371"/>
          <a:stretch>
            <a:fillRect/>
          </a:stretch>
        </p:blipFill>
        <p:spPr>
          <a:xfrm>
            <a:off x="1919536" y="2204864"/>
            <a:ext cx="9937104" cy="46910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871677" y="2321653"/>
            <a:ext cx="209471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1"/>
          <a:stretch>
            <a:fillRect/>
          </a:stretch>
        </p:blipFill>
        <p:spPr>
          <a:xfrm>
            <a:off x="4943872" y="1288813"/>
            <a:ext cx="6768752" cy="78486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1916832"/>
            <a:ext cx="11340000" cy="50339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6"/>
          <a:stretch>
            <a:fillRect/>
          </a:stretch>
        </p:blipFill>
        <p:spPr>
          <a:xfrm>
            <a:off x="1847528" y="836712"/>
            <a:ext cx="4104456" cy="608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700808"/>
            <a:ext cx="11340000" cy="4411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4368" y="2491639"/>
            <a:ext cx="257078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5325" y="3768402"/>
            <a:ext cx="28564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3889" y="5035637"/>
            <a:ext cx="238035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492896"/>
            <a:ext cx="11340000" cy="2473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387" y="4536794"/>
            <a:ext cx="209471" cy="2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783" y="4536794"/>
            <a:ext cx="228513" cy="2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700" y="4546345"/>
            <a:ext cx="228513" cy="22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181" y="4546345"/>
            <a:ext cx="152342" cy="22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2025-01-16T08:56:58Z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