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646" y="9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 b="29419"/>
          <a:stretch>
            <a:fillRect/>
          </a:stretch>
        </p:blipFill>
        <p:spPr>
          <a:xfrm>
            <a:off x="2567940" y="3213100"/>
            <a:ext cx="7446010" cy="76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5088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6490" y="2994474"/>
            <a:ext cx="238035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7926" y="4204569"/>
            <a:ext cx="295163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6968" y="5405135"/>
            <a:ext cx="257078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92896"/>
            <a:ext cx="11340000" cy="2043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2089" y="3218577"/>
            <a:ext cx="209471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3021" y="3218577"/>
            <a:ext cx="257078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089" y="3695998"/>
            <a:ext cx="209471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1585" y="3695998"/>
            <a:ext cx="209471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2089" y="4173420"/>
            <a:ext cx="209471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348880"/>
            <a:ext cx="11340000" cy="2541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6185" y="3074980"/>
            <a:ext cx="209471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9" y="3552677"/>
            <a:ext cx="266599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9" y="4030375"/>
            <a:ext cx="266599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6185" y="4508072"/>
            <a:ext cx="209471" cy="2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42" y="1412776"/>
            <a:ext cx="11340000" cy="138028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2" y="2996952"/>
            <a:ext cx="11340000" cy="358603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/>
          <a:stretch>
            <a:fillRect/>
          </a:stretch>
        </p:blipFill>
        <p:spPr>
          <a:xfrm>
            <a:off x="7536160" y="3789040"/>
            <a:ext cx="3431744" cy="9743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3240000"/>
            <a:ext cx="1680488" cy="61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4227"/>
          <a:stretch>
            <a:fillRect/>
          </a:stretch>
        </p:blipFill>
        <p:spPr>
          <a:xfrm>
            <a:off x="1875600" y="4293097"/>
            <a:ext cx="1631712" cy="5925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000" y="5229200"/>
            <a:ext cx="1680488" cy="61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5949280"/>
            <a:ext cx="1632712" cy="601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72</cp:revision>
  <dcterms:created xsi:type="dcterms:W3CDTF">2015-09-16T06:44:00Z</dcterms:created>
  <dcterms:modified xsi:type="dcterms:W3CDTF">2025-01-16T08:51:29Z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