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080BCB-3E8D-F27B-04C1-31C3220F28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3" b="32533"/>
          <a:stretch/>
        </p:blipFill>
        <p:spPr>
          <a:xfrm>
            <a:off x="1463804" y="3118588"/>
            <a:ext cx="9264392" cy="620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5E3B66-3D57-4F72-B3DE-22BBD57CFE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988840"/>
            <a:ext cx="11340000" cy="332892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A82346-8EDD-4B5A-266E-AD8B2F6C102A}"/>
              </a:ext>
            </a:extLst>
          </p:cNvPr>
          <p:cNvSpPr/>
          <p:nvPr/>
        </p:nvSpPr>
        <p:spPr bwMode="white">
          <a:xfrm>
            <a:off x="2123032" y="3562687"/>
            <a:ext cx="257078" cy="2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F4EC11-72FA-9070-328C-9485765120F7}"/>
              </a:ext>
            </a:extLst>
          </p:cNvPr>
          <p:cNvSpPr/>
          <p:nvPr/>
        </p:nvSpPr>
        <p:spPr bwMode="white">
          <a:xfrm>
            <a:off x="2132554" y="4030072"/>
            <a:ext cx="238035" cy="2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CD9B53-F25D-8864-6C23-76AE84E77C4B}"/>
              </a:ext>
            </a:extLst>
          </p:cNvPr>
          <p:cNvSpPr/>
          <p:nvPr/>
        </p:nvSpPr>
        <p:spPr bwMode="white">
          <a:xfrm>
            <a:off x="2123032" y="4497457"/>
            <a:ext cx="257078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32818C-1214-A9B2-7F5A-E77A17D27D36}"/>
              </a:ext>
            </a:extLst>
          </p:cNvPr>
          <p:cNvSpPr/>
          <p:nvPr/>
        </p:nvSpPr>
        <p:spPr bwMode="white">
          <a:xfrm>
            <a:off x="2103990" y="4974381"/>
            <a:ext cx="285642" cy="2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120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1E6DF5-1137-9E3B-4114-278740DA16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060848"/>
            <a:ext cx="11340000" cy="34507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CE89D1-14D3-67E7-836C-CBF7400B2873}"/>
              </a:ext>
            </a:extLst>
          </p:cNvPr>
          <p:cNvSpPr/>
          <p:nvPr/>
        </p:nvSpPr>
        <p:spPr bwMode="white">
          <a:xfrm>
            <a:off x="2204562" y="2785307"/>
            <a:ext cx="238035" cy="23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6195EE-8551-DCBD-DC0B-E5DBD6AE3481}"/>
              </a:ext>
            </a:extLst>
          </p:cNvPr>
          <p:cNvSpPr/>
          <p:nvPr/>
        </p:nvSpPr>
        <p:spPr bwMode="white">
          <a:xfrm>
            <a:off x="2195040" y="3719479"/>
            <a:ext cx="257078" cy="257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E52C1D-E1E3-693C-4733-44CE75113265}"/>
              </a:ext>
            </a:extLst>
          </p:cNvPr>
          <p:cNvSpPr/>
          <p:nvPr/>
        </p:nvSpPr>
        <p:spPr bwMode="white">
          <a:xfrm>
            <a:off x="2175998" y="4663183"/>
            <a:ext cx="295163" cy="247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39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915FF8-6B91-2433-63E5-C5D162077D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16832"/>
            <a:ext cx="11340000" cy="41516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38D505-15B4-D72D-36A3-9F683F46D2E1}"/>
              </a:ext>
            </a:extLst>
          </p:cNvPr>
          <p:cNvSpPr/>
          <p:nvPr/>
        </p:nvSpPr>
        <p:spPr bwMode="white">
          <a:xfrm>
            <a:off x="2280117" y="3802230"/>
            <a:ext cx="257078" cy="25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3F9EA1-429A-6789-5FFE-3AF20E901059}"/>
              </a:ext>
            </a:extLst>
          </p:cNvPr>
          <p:cNvSpPr/>
          <p:nvPr/>
        </p:nvSpPr>
        <p:spPr bwMode="white">
          <a:xfrm>
            <a:off x="5079412" y="3811752"/>
            <a:ext cx="238035" cy="23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1EDB20-B1B1-B24A-4564-DBAF8C58C2CC}"/>
              </a:ext>
            </a:extLst>
          </p:cNvPr>
          <p:cNvSpPr/>
          <p:nvPr/>
        </p:nvSpPr>
        <p:spPr bwMode="white">
          <a:xfrm>
            <a:off x="7859664" y="3811752"/>
            <a:ext cx="257078" cy="23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EC355B-FD16-C79C-3547-31EF0F4D8020}"/>
              </a:ext>
            </a:extLst>
          </p:cNvPr>
          <p:cNvSpPr/>
          <p:nvPr/>
        </p:nvSpPr>
        <p:spPr bwMode="white">
          <a:xfrm>
            <a:off x="10630394" y="3811752"/>
            <a:ext cx="285642" cy="23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004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EAB385-936E-D517-519F-2C329CEED8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556792"/>
            <a:ext cx="11340000" cy="47092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6EF7AC-F4DF-12D3-BFDE-4FA136517D52}"/>
              </a:ext>
            </a:extLst>
          </p:cNvPr>
          <p:cNvSpPr/>
          <p:nvPr/>
        </p:nvSpPr>
        <p:spPr bwMode="white">
          <a:xfrm>
            <a:off x="2803889" y="3549151"/>
            <a:ext cx="257078" cy="24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E6A980-8F11-5D03-BDD2-045555256189}"/>
              </a:ext>
            </a:extLst>
          </p:cNvPr>
          <p:cNvSpPr/>
          <p:nvPr/>
        </p:nvSpPr>
        <p:spPr bwMode="white">
          <a:xfrm>
            <a:off x="2851496" y="4025792"/>
            <a:ext cx="295163" cy="24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272424-FC5D-D3C1-F496-F9BD94717CA6}"/>
              </a:ext>
            </a:extLst>
          </p:cNvPr>
          <p:cNvSpPr/>
          <p:nvPr/>
        </p:nvSpPr>
        <p:spPr bwMode="white">
          <a:xfrm>
            <a:off x="2870539" y="4979073"/>
            <a:ext cx="238035" cy="2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AB3448-9A4D-1000-FAD4-9F19925220E6}"/>
              </a:ext>
            </a:extLst>
          </p:cNvPr>
          <p:cNvSpPr/>
          <p:nvPr/>
        </p:nvSpPr>
        <p:spPr bwMode="white">
          <a:xfrm>
            <a:off x="4479657" y="5446182"/>
            <a:ext cx="257078" cy="257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33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67</cp:revision>
  <dcterms:created xsi:type="dcterms:W3CDTF">2015-09-16T06:44:00Z</dcterms:created>
  <dcterms:modified xsi:type="dcterms:W3CDTF">2025-01-15T16:22:30Z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