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36A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76575"/>
            <a:ext cx="66103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5F172-913E-1D92-ACDB-735ACBBB1B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/>
        </p:blipFill>
        <p:spPr>
          <a:xfrm>
            <a:off x="839532" y="2204864"/>
            <a:ext cx="10008996" cy="2931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94B499-848A-A4ED-D82F-6E130741CC5A}"/>
              </a:ext>
            </a:extLst>
          </p:cNvPr>
          <p:cNvSpPr/>
          <p:nvPr/>
        </p:nvSpPr>
        <p:spPr bwMode="white">
          <a:xfrm>
            <a:off x="1772630" y="3016400"/>
            <a:ext cx="238035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56390A-2252-9C52-A804-6563C6316C25}"/>
              </a:ext>
            </a:extLst>
          </p:cNvPr>
          <p:cNvSpPr/>
          <p:nvPr/>
        </p:nvSpPr>
        <p:spPr bwMode="white">
          <a:xfrm>
            <a:off x="1744066" y="3570154"/>
            <a:ext cx="295163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389513-3ACC-9275-C76D-970DF24D338D}"/>
              </a:ext>
            </a:extLst>
          </p:cNvPr>
          <p:cNvSpPr/>
          <p:nvPr/>
        </p:nvSpPr>
        <p:spPr bwMode="white">
          <a:xfrm>
            <a:off x="1772630" y="4133456"/>
            <a:ext cx="238035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BDD06E-CA82-0C37-21B2-94F94913EE42}"/>
              </a:ext>
            </a:extLst>
          </p:cNvPr>
          <p:cNvSpPr/>
          <p:nvPr/>
        </p:nvSpPr>
        <p:spPr bwMode="white">
          <a:xfrm>
            <a:off x="1744066" y="4687210"/>
            <a:ext cx="295163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70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23392" y="1988840"/>
            <a:ext cx="11340000" cy="3362297"/>
            <a:chOff x="623392" y="1988840"/>
            <a:chExt cx="11340000" cy="3362297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8C73AE5-A45C-B61A-EFF5-550CF58089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026"/>
            <a:stretch/>
          </p:blipFill>
          <p:spPr>
            <a:xfrm>
              <a:off x="623392" y="1988840"/>
              <a:ext cx="11340000" cy="576064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6788" y="2594643"/>
              <a:ext cx="10873208" cy="2756494"/>
            </a:xfrm>
            <a:prstGeom prst="rect">
              <a:avLst/>
            </a:prstGeom>
          </p:spPr>
        </p:pic>
      </p:grpSp>
      <p:cxnSp>
        <p:nvCxnSpPr>
          <p:cNvPr id="9" name="直接连接符 8"/>
          <p:cNvCxnSpPr/>
          <p:nvPr/>
        </p:nvCxnSpPr>
        <p:spPr>
          <a:xfrm>
            <a:off x="2263835" y="3105202"/>
            <a:ext cx="6496461" cy="1000046"/>
          </a:xfrm>
          <a:prstGeom prst="line">
            <a:avLst/>
          </a:prstGeom>
          <a:ln w="12700">
            <a:solidFill>
              <a:srgbClr val="F03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135560" y="3105202"/>
            <a:ext cx="2304256" cy="1000046"/>
          </a:xfrm>
          <a:prstGeom prst="line">
            <a:avLst/>
          </a:prstGeom>
          <a:ln w="12700">
            <a:solidFill>
              <a:srgbClr val="F03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88580" y="3114161"/>
            <a:ext cx="4359948" cy="991087"/>
          </a:xfrm>
          <a:prstGeom prst="line">
            <a:avLst/>
          </a:prstGeom>
          <a:ln w="12700">
            <a:solidFill>
              <a:srgbClr val="F03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439816" y="3126518"/>
            <a:ext cx="4032448" cy="1008469"/>
          </a:xfrm>
          <a:prstGeom prst="line">
            <a:avLst/>
          </a:prstGeom>
          <a:ln w="12700">
            <a:solidFill>
              <a:srgbClr val="F03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488580" y="3126518"/>
            <a:ext cx="4071916" cy="1008469"/>
          </a:xfrm>
          <a:prstGeom prst="line">
            <a:avLst/>
          </a:prstGeom>
          <a:ln w="12700">
            <a:solidFill>
              <a:srgbClr val="F03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16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491B4-7CC4-76C8-444C-DB2D9E8E73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348880"/>
            <a:ext cx="11340000" cy="2931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7A7D7-AF78-66B3-8B39-DA2F48551B17}"/>
              </a:ext>
            </a:extLst>
          </p:cNvPr>
          <p:cNvSpPr/>
          <p:nvPr/>
        </p:nvSpPr>
        <p:spPr bwMode="white">
          <a:xfrm>
            <a:off x="1815958" y="3150868"/>
            <a:ext cx="295163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8DA0AA-3BBE-9E8F-2553-FB534A021BDC}"/>
              </a:ext>
            </a:extLst>
          </p:cNvPr>
          <p:cNvSpPr/>
          <p:nvPr/>
        </p:nvSpPr>
        <p:spPr bwMode="white">
          <a:xfrm>
            <a:off x="1815958" y="3714170"/>
            <a:ext cx="285642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FB562F-BD6C-C9E3-BA83-5C18C3658FF2}"/>
              </a:ext>
            </a:extLst>
          </p:cNvPr>
          <p:cNvSpPr/>
          <p:nvPr/>
        </p:nvSpPr>
        <p:spPr bwMode="white">
          <a:xfrm>
            <a:off x="1844522" y="4267925"/>
            <a:ext cx="238035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16737E-1639-7B29-2666-38FD18A0907E}"/>
              </a:ext>
            </a:extLst>
          </p:cNvPr>
          <p:cNvSpPr/>
          <p:nvPr/>
        </p:nvSpPr>
        <p:spPr bwMode="white">
          <a:xfrm>
            <a:off x="1844522" y="4831226"/>
            <a:ext cx="238035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1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001EE-56E8-073A-77F4-B97E14DA1E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11340000" cy="3924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198F2-8794-DB50-C45B-8ED9CA5D9A1A}"/>
              </a:ext>
            </a:extLst>
          </p:cNvPr>
          <p:cNvSpPr/>
          <p:nvPr/>
        </p:nvSpPr>
        <p:spPr bwMode="white">
          <a:xfrm>
            <a:off x="2492594" y="1483279"/>
            <a:ext cx="238035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2DF3E2-0106-BF56-1675-72A63CF4BE6C}"/>
              </a:ext>
            </a:extLst>
          </p:cNvPr>
          <p:cNvSpPr/>
          <p:nvPr/>
        </p:nvSpPr>
        <p:spPr bwMode="white">
          <a:xfrm>
            <a:off x="2492594" y="2607242"/>
            <a:ext cx="238035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91580B-25E5-79D9-2A7B-E4AAF9A700F9}"/>
              </a:ext>
            </a:extLst>
          </p:cNvPr>
          <p:cNvSpPr/>
          <p:nvPr/>
        </p:nvSpPr>
        <p:spPr bwMode="white">
          <a:xfrm>
            <a:off x="2464030" y="3721679"/>
            <a:ext cx="285642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084C9D2-8446-6F31-EDD0-DE6C5CECC2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6" b="3215"/>
          <a:stretch/>
        </p:blipFill>
        <p:spPr>
          <a:xfrm>
            <a:off x="2135560" y="4613064"/>
            <a:ext cx="9001000" cy="220031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905487-B987-B182-1F7C-07E6C3AE4C3D}"/>
              </a:ext>
            </a:extLst>
          </p:cNvPr>
          <p:cNvSpPr/>
          <p:nvPr/>
        </p:nvSpPr>
        <p:spPr bwMode="white">
          <a:xfrm>
            <a:off x="2497373" y="4832763"/>
            <a:ext cx="252299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4A905C-AD65-8E77-BDF6-47DE36BA897A}"/>
              </a:ext>
            </a:extLst>
          </p:cNvPr>
          <p:cNvSpPr/>
          <p:nvPr/>
        </p:nvSpPr>
        <p:spPr bwMode="white">
          <a:xfrm>
            <a:off x="2468809" y="5950365"/>
            <a:ext cx="285642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9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