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26910-5838-9808-8389-803AEA9AF8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8" t="-12506" r="7291" b="30593"/>
          <a:stretch/>
        </p:blipFill>
        <p:spPr>
          <a:xfrm>
            <a:off x="815732" y="3046580"/>
            <a:ext cx="10560536" cy="76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EE190-6294-B515-5B25-681DE9A59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46550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0321DC-8D5A-B438-451F-DC320FAC163E}"/>
              </a:ext>
            </a:extLst>
          </p:cNvPr>
          <p:cNvSpPr/>
          <p:nvPr/>
        </p:nvSpPr>
        <p:spPr bwMode="white">
          <a:xfrm>
            <a:off x="2171218" y="4280671"/>
            <a:ext cx="238035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EF283D-BACA-E460-B567-585D54FA89C0}"/>
              </a:ext>
            </a:extLst>
          </p:cNvPr>
          <p:cNvSpPr/>
          <p:nvPr/>
        </p:nvSpPr>
        <p:spPr bwMode="white">
          <a:xfrm>
            <a:off x="4265928" y="4280671"/>
            <a:ext cx="218992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68D1D8-6BC0-D038-2381-F0C13CA8ACFA}"/>
              </a:ext>
            </a:extLst>
          </p:cNvPr>
          <p:cNvSpPr/>
          <p:nvPr/>
        </p:nvSpPr>
        <p:spPr bwMode="white">
          <a:xfrm>
            <a:off x="6322553" y="4280671"/>
            <a:ext cx="285642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9784CC-9B1D-F543-8920-E480BB376270}"/>
              </a:ext>
            </a:extLst>
          </p:cNvPr>
          <p:cNvSpPr/>
          <p:nvPr/>
        </p:nvSpPr>
        <p:spPr bwMode="white">
          <a:xfrm>
            <a:off x="8426785" y="4280671"/>
            <a:ext cx="257078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D07CF7-1336-46BE-F08F-2449C8135B6D}"/>
              </a:ext>
            </a:extLst>
          </p:cNvPr>
          <p:cNvSpPr/>
          <p:nvPr/>
        </p:nvSpPr>
        <p:spPr bwMode="white">
          <a:xfrm>
            <a:off x="10511974" y="4280671"/>
            <a:ext cx="257078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22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3D357-0150-F574-3BD4-01D44A41D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22" y="1988840"/>
            <a:ext cx="11340000" cy="3829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CC1F5-CFF6-A60C-D8DA-11D43B863396}"/>
              </a:ext>
            </a:extLst>
          </p:cNvPr>
          <p:cNvSpPr/>
          <p:nvPr/>
        </p:nvSpPr>
        <p:spPr bwMode="white">
          <a:xfrm>
            <a:off x="2351019" y="3846490"/>
            <a:ext cx="257078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4C42B-860C-E625-D143-4D7D2DA93A64}"/>
              </a:ext>
            </a:extLst>
          </p:cNvPr>
          <p:cNvSpPr/>
          <p:nvPr/>
        </p:nvSpPr>
        <p:spPr bwMode="white">
          <a:xfrm>
            <a:off x="4731371" y="3846490"/>
            <a:ext cx="29516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E800FD-A164-EB7A-B7D4-F8520D0A19AB}"/>
              </a:ext>
            </a:extLst>
          </p:cNvPr>
          <p:cNvSpPr/>
          <p:nvPr/>
        </p:nvSpPr>
        <p:spPr bwMode="white">
          <a:xfrm>
            <a:off x="7159331" y="3846490"/>
            <a:ext cx="257078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ED8312-955C-8E7D-3FF7-D79939A990E2}"/>
              </a:ext>
            </a:extLst>
          </p:cNvPr>
          <p:cNvSpPr/>
          <p:nvPr/>
        </p:nvSpPr>
        <p:spPr bwMode="white">
          <a:xfrm>
            <a:off x="9577769" y="3846490"/>
            <a:ext cx="22851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47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8DB3B-A89E-B435-B7CF-35D107FCD3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04864"/>
            <a:ext cx="11340000" cy="2977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21CF7-837F-0607-7ECF-D1234B65D713}"/>
              </a:ext>
            </a:extLst>
          </p:cNvPr>
          <p:cNvSpPr/>
          <p:nvPr/>
        </p:nvSpPr>
        <p:spPr bwMode="white">
          <a:xfrm>
            <a:off x="1916530" y="2825090"/>
            <a:ext cx="238035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6CDEE0-8A92-5EB3-846A-D8F5520CD2D1}"/>
              </a:ext>
            </a:extLst>
          </p:cNvPr>
          <p:cNvSpPr/>
          <p:nvPr/>
        </p:nvSpPr>
        <p:spPr bwMode="white">
          <a:xfrm>
            <a:off x="1887966" y="3636156"/>
            <a:ext cx="295163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09E311-2D2B-D811-4AC2-A052A4976855}"/>
              </a:ext>
            </a:extLst>
          </p:cNvPr>
          <p:cNvSpPr/>
          <p:nvPr/>
        </p:nvSpPr>
        <p:spPr bwMode="white">
          <a:xfrm>
            <a:off x="1916530" y="4456764"/>
            <a:ext cx="238035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42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EDDF4-7760-544E-7742-FA4C0692F2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41246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C2012E-CD36-C5C6-2C8A-C486B8215691}"/>
              </a:ext>
            </a:extLst>
          </p:cNvPr>
          <p:cNvSpPr/>
          <p:nvPr/>
        </p:nvSpPr>
        <p:spPr bwMode="white">
          <a:xfrm>
            <a:off x="7492492" y="3363604"/>
            <a:ext cx="209471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A510BE-B0D9-F02A-0C16-255CE469E5E1}"/>
              </a:ext>
            </a:extLst>
          </p:cNvPr>
          <p:cNvSpPr/>
          <p:nvPr/>
        </p:nvSpPr>
        <p:spPr bwMode="white">
          <a:xfrm>
            <a:off x="7463928" y="3773209"/>
            <a:ext cx="257078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26C74B-D256-99CB-7E6C-2174A8A5A586}"/>
              </a:ext>
            </a:extLst>
          </p:cNvPr>
          <p:cNvSpPr/>
          <p:nvPr/>
        </p:nvSpPr>
        <p:spPr bwMode="white">
          <a:xfrm>
            <a:off x="7463928" y="4182813"/>
            <a:ext cx="257078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229372-C1BF-CC44-D66C-895179A06ADF}"/>
              </a:ext>
            </a:extLst>
          </p:cNvPr>
          <p:cNvSpPr/>
          <p:nvPr/>
        </p:nvSpPr>
        <p:spPr bwMode="white">
          <a:xfrm>
            <a:off x="7492492" y="4592418"/>
            <a:ext cx="209471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ECDA74-81ED-36C1-DA82-8E74258479D9}"/>
              </a:ext>
            </a:extLst>
          </p:cNvPr>
          <p:cNvSpPr/>
          <p:nvPr/>
        </p:nvSpPr>
        <p:spPr bwMode="white">
          <a:xfrm>
            <a:off x="7463928" y="5002022"/>
            <a:ext cx="257078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5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2025-01-15T15:52:24Z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