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8" b="23584"/>
          <a:stretch>
            <a:fillRect/>
          </a:stretch>
        </p:blipFill>
        <p:spPr>
          <a:xfrm>
            <a:off x="1427800" y="3082584"/>
            <a:ext cx="9336400" cy="6928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844824"/>
            <a:ext cx="11340000" cy="37890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28498" y="3410062"/>
            <a:ext cx="238035" cy="24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8976" y="3868180"/>
            <a:ext cx="257078" cy="25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8976" y="4335843"/>
            <a:ext cx="257078" cy="25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8498" y="4803505"/>
            <a:ext cx="238035" cy="24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9934" y="5271168"/>
            <a:ext cx="295163" cy="24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348880"/>
            <a:ext cx="11340000" cy="2679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90261" y="4704064"/>
            <a:ext cx="209471" cy="23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56407" y="4704064"/>
            <a:ext cx="257078" cy="23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41596" y="4704064"/>
            <a:ext cx="257078" cy="23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36306" y="4704064"/>
            <a:ext cx="257078" cy="23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31017" y="4704064"/>
            <a:ext cx="257078" cy="23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72816"/>
            <a:ext cx="11340000" cy="4127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03895" y="5070864"/>
            <a:ext cx="295163" cy="24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73719" y="5070864"/>
            <a:ext cx="257078" cy="24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32460" y="5537929"/>
            <a:ext cx="228513" cy="23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16641" y="5528397"/>
            <a:ext cx="247556" cy="25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504481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000" y="4365104"/>
            <a:ext cx="1656184" cy="60128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20" y="4365104"/>
            <a:ext cx="1656184" cy="60128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5110702"/>
            <a:ext cx="1656184" cy="60128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176" y="5106887"/>
            <a:ext cx="1656184" cy="60128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2788285" y="5815330"/>
            <a:ext cx="1711960" cy="62166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8945" y="5832475"/>
            <a:ext cx="1663065" cy="603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70</cp:revision>
  <dcterms:created xsi:type="dcterms:W3CDTF">2015-09-16T06:44:00Z</dcterms:created>
  <dcterms:modified xsi:type="dcterms:W3CDTF">2025-01-16T08:29:50Z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