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19229-CDF6-22DE-548D-A97CB854FC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/>
          <a:stretch/>
        </p:blipFill>
        <p:spPr>
          <a:xfrm>
            <a:off x="3431704" y="2955903"/>
            <a:ext cx="5328592" cy="946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9E1BA-5AE8-8BDA-E5B6-9060C9094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189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968DC-50FA-03F0-2ED4-176798603234}"/>
              </a:ext>
            </a:extLst>
          </p:cNvPr>
          <p:cNvSpPr/>
          <p:nvPr/>
        </p:nvSpPr>
        <p:spPr bwMode="white">
          <a:xfrm>
            <a:off x="1359098" y="3978486"/>
            <a:ext cx="209471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D0EDB-C435-7A69-3682-D748D44E6503}"/>
              </a:ext>
            </a:extLst>
          </p:cNvPr>
          <p:cNvSpPr/>
          <p:nvPr/>
        </p:nvSpPr>
        <p:spPr bwMode="white">
          <a:xfrm>
            <a:off x="1330534" y="4530788"/>
            <a:ext cx="257078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541061-0656-DBCF-97B7-B8C07B06CA17}"/>
              </a:ext>
            </a:extLst>
          </p:cNvPr>
          <p:cNvSpPr/>
          <p:nvPr/>
        </p:nvSpPr>
        <p:spPr bwMode="white">
          <a:xfrm>
            <a:off x="1330534" y="5083090"/>
            <a:ext cx="257078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9D3D3B-FB54-0A34-21F3-9B1391DC3C73}"/>
              </a:ext>
            </a:extLst>
          </p:cNvPr>
          <p:cNvSpPr/>
          <p:nvPr/>
        </p:nvSpPr>
        <p:spPr bwMode="white">
          <a:xfrm>
            <a:off x="1330534" y="5635392"/>
            <a:ext cx="257078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DA4F65-19DC-E5F0-36A1-124BFD77AC3E}"/>
              </a:ext>
            </a:extLst>
          </p:cNvPr>
          <p:cNvSpPr/>
          <p:nvPr/>
        </p:nvSpPr>
        <p:spPr bwMode="white">
          <a:xfrm>
            <a:off x="1359098" y="6187694"/>
            <a:ext cx="209471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3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457EA-5D61-F118-CA3F-499B4A301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4530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2D235-DD86-2953-9A2D-0BE5650D7668}"/>
              </a:ext>
            </a:extLst>
          </p:cNvPr>
          <p:cNvSpPr/>
          <p:nvPr/>
        </p:nvSpPr>
        <p:spPr bwMode="white">
          <a:xfrm>
            <a:off x="1609455" y="2473337"/>
            <a:ext cx="23803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35DDC7-6BA1-4200-ADDE-AB3524F11F92}"/>
              </a:ext>
            </a:extLst>
          </p:cNvPr>
          <p:cNvSpPr/>
          <p:nvPr/>
        </p:nvSpPr>
        <p:spPr bwMode="white">
          <a:xfrm>
            <a:off x="1599934" y="3570138"/>
            <a:ext cx="257078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0DD45-B0EB-EE2F-537C-E4ADE7F77E2A}"/>
              </a:ext>
            </a:extLst>
          </p:cNvPr>
          <p:cNvSpPr/>
          <p:nvPr/>
        </p:nvSpPr>
        <p:spPr bwMode="white">
          <a:xfrm>
            <a:off x="1609455" y="4991211"/>
            <a:ext cx="23803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4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BD9AB-3819-5EB3-FA17-F383A6514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64904"/>
            <a:ext cx="11340000" cy="2193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1F7802-EE49-76EB-F5EF-FB74A3A2D3D1}"/>
              </a:ext>
            </a:extLst>
          </p:cNvPr>
          <p:cNvSpPr/>
          <p:nvPr/>
        </p:nvSpPr>
        <p:spPr bwMode="white">
          <a:xfrm>
            <a:off x="1335724" y="2746102"/>
            <a:ext cx="295163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9E4C3A-1F1B-29B2-199E-A1D728A61E5A}"/>
              </a:ext>
            </a:extLst>
          </p:cNvPr>
          <p:cNvSpPr/>
          <p:nvPr/>
        </p:nvSpPr>
        <p:spPr bwMode="white">
          <a:xfrm>
            <a:off x="1354767" y="3842827"/>
            <a:ext cx="25707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7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D5C7F-F744-F59E-F08E-837292628C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47997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549236"/>
            <a:ext cx="1728192" cy="663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000" y="3996000"/>
            <a:ext cx="1728192" cy="663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000" y="5436000"/>
            <a:ext cx="1728192" cy="66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0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F43EC-E796-3897-EE1D-655EB40F2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92896"/>
            <a:ext cx="11340000" cy="27927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808000"/>
            <a:ext cx="1728192" cy="663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106" y="4221088"/>
            <a:ext cx="1728192" cy="66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0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9C09C-927E-E148-5630-302A06796F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"/>
          <a:stretch/>
        </p:blipFill>
        <p:spPr>
          <a:xfrm>
            <a:off x="623392" y="1196752"/>
            <a:ext cx="11340000" cy="5616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24999-D9FD-0628-4D6A-4418C69D29F0}"/>
              </a:ext>
            </a:extLst>
          </p:cNvPr>
          <p:cNvSpPr/>
          <p:nvPr/>
        </p:nvSpPr>
        <p:spPr bwMode="white">
          <a:xfrm>
            <a:off x="2289638" y="1873631"/>
            <a:ext cx="218992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6937D-F31F-A09C-CD32-A66A8818A3EE}"/>
              </a:ext>
            </a:extLst>
          </p:cNvPr>
          <p:cNvSpPr/>
          <p:nvPr/>
        </p:nvSpPr>
        <p:spPr bwMode="white">
          <a:xfrm>
            <a:off x="2289638" y="3017652"/>
            <a:ext cx="257078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AB399-8966-13D1-8573-B8B48B2E1EB6}"/>
              </a:ext>
            </a:extLst>
          </p:cNvPr>
          <p:cNvSpPr/>
          <p:nvPr/>
        </p:nvSpPr>
        <p:spPr bwMode="white">
          <a:xfrm>
            <a:off x="2261074" y="4152139"/>
            <a:ext cx="257078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017B35-4E1B-7DB6-F668-CE4B34D28B16}"/>
              </a:ext>
            </a:extLst>
          </p:cNvPr>
          <p:cNvSpPr/>
          <p:nvPr/>
        </p:nvSpPr>
        <p:spPr bwMode="white">
          <a:xfrm>
            <a:off x="2270596" y="5296160"/>
            <a:ext cx="238035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E58A1C-55AD-A799-F0B3-AC308C6E032C}"/>
              </a:ext>
            </a:extLst>
          </p:cNvPr>
          <p:cNvSpPr/>
          <p:nvPr/>
        </p:nvSpPr>
        <p:spPr bwMode="white">
          <a:xfrm>
            <a:off x="2946616" y="6440181"/>
            <a:ext cx="29516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99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2A09E-E0A5-2D35-1493-8DEB0247C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504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1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6468F-10A6-B208-D31F-A5603720C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348880"/>
            <a:ext cx="11340000" cy="2850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4C8112-02E6-04A4-CC8E-2C9E01E4E325}"/>
              </a:ext>
            </a:extLst>
          </p:cNvPr>
          <p:cNvSpPr/>
          <p:nvPr/>
        </p:nvSpPr>
        <p:spPr bwMode="white">
          <a:xfrm>
            <a:off x="2895499" y="2568114"/>
            <a:ext cx="209471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D26717-1666-A93D-B1E9-9B93303882C1}"/>
              </a:ext>
            </a:extLst>
          </p:cNvPr>
          <p:cNvSpPr/>
          <p:nvPr/>
        </p:nvSpPr>
        <p:spPr bwMode="white">
          <a:xfrm>
            <a:off x="2866935" y="3140031"/>
            <a:ext cx="257078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477FDA-06EF-CA98-9140-0C649D13A475}"/>
              </a:ext>
            </a:extLst>
          </p:cNvPr>
          <p:cNvSpPr/>
          <p:nvPr/>
        </p:nvSpPr>
        <p:spPr bwMode="white">
          <a:xfrm>
            <a:off x="2866935" y="3711948"/>
            <a:ext cx="257078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15CE67-0271-7C3F-5549-FFAF20FA32C8}"/>
              </a:ext>
            </a:extLst>
          </p:cNvPr>
          <p:cNvSpPr/>
          <p:nvPr/>
        </p:nvSpPr>
        <p:spPr bwMode="white">
          <a:xfrm>
            <a:off x="2866935" y="4283865"/>
            <a:ext cx="257078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AB575-5B61-BBDA-80D5-2A24D4E5DF35}"/>
              </a:ext>
            </a:extLst>
          </p:cNvPr>
          <p:cNvSpPr/>
          <p:nvPr/>
        </p:nvSpPr>
        <p:spPr bwMode="white">
          <a:xfrm>
            <a:off x="2895499" y="4846250"/>
            <a:ext cx="209471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3392" y="1700808"/>
            <a:ext cx="11340000" cy="3971150"/>
            <a:chOff x="623392" y="1700808"/>
            <a:chExt cx="11340000" cy="397115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EDE5714-AFEF-0854-115D-8EB967DEF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1700808"/>
              <a:ext cx="11340000" cy="3971150"/>
            </a:xfrm>
            <a:prstGeom prst="rect">
              <a:avLst/>
            </a:prstGeom>
          </p:spPr>
        </p:pic>
        <p:sp useBgFill="1">
          <p:nvSpPr>
            <p:cNvPr id="9" name="矩形 8">
              <a:extLst>
                <a:ext uri="{FF2B5EF4-FFF2-40B4-BE49-F238E27FC236}">
                  <a16:creationId xmlns:a16="http://schemas.microsoft.com/office/drawing/2014/main" id="{F560AD1E-76CF-F368-6431-156AD2CC1995}"/>
                </a:ext>
              </a:extLst>
            </p:cNvPr>
            <p:cNvSpPr/>
            <p:nvPr/>
          </p:nvSpPr>
          <p:spPr bwMode="white">
            <a:xfrm>
              <a:off x="10560496" y="1700808"/>
              <a:ext cx="1296144" cy="1080120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6442C-DFDB-2E2A-7DBB-3B0C424EC3CF}"/>
              </a:ext>
            </a:extLst>
          </p:cNvPr>
          <p:cNvSpPr/>
          <p:nvPr/>
        </p:nvSpPr>
        <p:spPr bwMode="white">
          <a:xfrm>
            <a:off x="1508883" y="3167371"/>
            <a:ext cx="295163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80382-2D9E-BCB3-C0A0-C215F442D52B}"/>
              </a:ext>
            </a:extLst>
          </p:cNvPr>
          <p:cNvSpPr/>
          <p:nvPr/>
        </p:nvSpPr>
        <p:spPr bwMode="white">
          <a:xfrm>
            <a:off x="1527926" y="3700667"/>
            <a:ext cx="257078" cy="2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08D3D-ABCF-BC01-A9D4-03D5AE86B45A}"/>
              </a:ext>
            </a:extLst>
          </p:cNvPr>
          <p:cNvSpPr/>
          <p:nvPr/>
        </p:nvSpPr>
        <p:spPr bwMode="white">
          <a:xfrm>
            <a:off x="1508883" y="4243487"/>
            <a:ext cx="295163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37E580-E033-2953-852C-2AF0F5999936}"/>
              </a:ext>
            </a:extLst>
          </p:cNvPr>
          <p:cNvSpPr/>
          <p:nvPr/>
        </p:nvSpPr>
        <p:spPr bwMode="white">
          <a:xfrm>
            <a:off x="1508883" y="4786306"/>
            <a:ext cx="285642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60AD1E-76CF-F368-6431-156AD2CC1995}"/>
              </a:ext>
            </a:extLst>
          </p:cNvPr>
          <p:cNvSpPr/>
          <p:nvPr/>
        </p:nvSpPr>
        <p:spPr bwMode="white">
          <a:xfrm>
            <a:off x="1527926" y="5319602"/>
            <a:ext cx="257078" cy="2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2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0C30A-C70A-D597-5E39-FDC9EFA1E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4742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47264-FA5A-4FEB-B900-C8A9E3723A8A}"/>
              </a:ext>
            </a:extLst>
          </p:cNvPr>
          <p:cNvSpPr/>
          <p:nvPr/>
        </p:nvSpPr>
        <p:spPr bwMode="white">
          <a:xfrm>
            <a:off x="2113511" y="2290061"/>
            <a:ext cx="238035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630CE-164B-6230-62FD-4AD819DDC06E}"/>
              </a:ext>
            </a:extLst>
          </p:cNvPr>
          <p:cNvSpPr/>
          <p:nvPr/>
        </p:nvSpPr>
        <p:spPr bwMode="white">
          <a:xfrm>
            <a:off x="2113511" y="3670892"/>
            <a:ext cx="238035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3D674-9EB4-540D-FE90-0F63990615BD}"/>
              </a:ext>
            </a:extLst>
          </p:cNvPr>
          <p:cNvSpPr/>
          <p:nvPr/>
        </p:nvSpPr>
        <p:spPr bwMode="white">
          <a:xfrm>
            <a:off x="2113511" y="5061247"/>
            <a:ext cx="238035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6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99DC0-039D-E6D3-04BA-9A2DEDA7D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20888"/>
            <a:ext cx="11340000" cy="2772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5B7FD-3697-1D6C-4420-3D0523F1FE1F}"/>
              </a:ext>
            </a:extLst>
          </p:cNvPr>
          <p:cNvSpPr/>
          <p:nvPr/>
        </p:nvSpPr>
        <p:spPr bwMode="white">
          <a:xfrm>
            <a:off x="2127812" y="2573335"/>
            <a:ext cx="295163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16C494-E844-73AA-D0B7-5E88149B9B23}"/>
              </a:ext>
            </a:extLst>
          </p:cNvPr>
          <p:cNvSpPr/>
          <p:nvPr/>
        </p:nvSpPr>
        <p:spPr bwMode="white">
          <a:xfrm>
            <a:off x="2165897" y="3954890"/>
            <a:ext cx="238035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41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D48C4-7403-1F31-CB97-F1DDD8AEC9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1055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87171-2E4A-6651-648D-82F00FADC720}"/>
              </a:ext>
            </a:extLst>
          </p:cNvPr>
          <p:cNvSpPr/>
          <p:nvPr/>
        </p:nvSpPr>
        <p:spPr bwMode="white">
          <a:xfrm>
            <a:off x="1599934" y="2535467"/>
            <a:ext cx="257078" cy="24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3B5CD7-C47F-A8EA-3BE1-9F63D1BBC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01201"/>
            <a:ext cx="11340000" cy="30106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8AF43-8090-570D-A571-189B61523996}"/>
              </a:ext>
            </a:extLst>
          </p:cNvPr>
          <p:cNvSpPr/>
          <p:nvPr/>
        </p:nvSpPr>
        <p:spPr bwMode="white">
          <a:xfrm>
            <a:off x="1551748" y="3134582"/>
            <a:ext cx="295163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B4979-5D44-18A9-2441-FE98B93BDE7F}"/>
              </a:ext>
            </a:extLst>
          </p:cNvPr>
          <p:cNvSpPr/>
          <p:nvPr/>
        </p:nvSpPr>
        <p:spPr bwMode="white">
          <a:xfrm>
            <a:off x="1589833" y="4144474"/>
            <a:ext cx="238035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776DB7-9217-934C-74AA-2C81621E430C}"/>
              </a:ext>
            </a:extLst>
          </p:cNvPr>
          <p:cNvSpPr/>
          <p:nvPr/>
        </p:nvSpPr>
        <p:spPr bwMode="white">
          <a:xfrm>
            <a:off x="1589833" y="5144838"/>
            <a:ext cx="238035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AAD64F-399E-2903-CCF9-99BADF3B735E}"/>
              </a:ext>
            </a:extLst>
          </p:cNvPr>
          <p:cNvSpPr/>
          <p:nvPr/>
        </p:nvSpPr>
        <p:spPr bwMode="white">
          <a:xfrm>
            <a:off x="1570791" y="5649783"/>
            <a:ext cx="257078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636A9-713A-0F21-3FD9-EB7F9AA043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348880"/>
            <a:ext cx="11340000" cy="3297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3EBD7-0480-386F-29F8-0898371458CF}"/>
              </a:ext>
            </a:extLst>
          </p:cNvPr>
          <p:cNvSpPr/>
          <p:nvPr/>
        </p:nvSpPr>
        <p:spPr bwMode="white">
          <a:xfrm>
            <a:off x="1988538" y="2996913"/>
            <a:ext cx="2094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1158F-8279-8C24-E6AE-C60EB925400A}"/>
              </a:ext>
            </a:extLst>
          </p:cNvPr>
          <p:cNvSpPr/>
          <p:nvPr/>
        </p:nvSpPr>
        <p:spPr bwMode="white">
          <a:xfrm>
            <a:off x="1988538" y="3492467"/>
            <a:ext cx="2094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BE40BC-F6E4-881D-CE7D-267885D712E6}"/>
              </a:ext>
            </a:extLst>
          </p:cNvPr>
          <p:cNvSpPr/>
          <p:nvPr/>
        </p:nvSpPr>
        <p:spPr bwMode="white">
          <a:xfrm>
            <a:off x="1959974" y="3997552"/>
            <a:ext cx="25707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B9F753-2FA5-7A5D-F9FD-A1C4A547323F}"/>
              </a:ext>
            </a:extLst>
          </p:cNvPr>
          <p:cNvSpPr/>
          <p:nvPr/>
        </p:nvSpPr>
        <p:spPr bwMode="white">
          <a:xfrm>
            <a:off x="1988538" y="4502637"/>
            <a:ext cx="2094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13DB90-6969-A6E6-5126-A6C2598597E9}"/>
              </a:ext>
            </a:extLst>
          </p:cNvPr>
          <p:cNvSpPr/>
          <p:nvPr/>
        </p:nvSpPr>
        <p:spPr bwMode="white">
          <a:xfrm>
            <a:off x="1959974" y="5007721"/>
            <a:ext cx="25707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46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9ECD3-B2DF-4D54-7025-06DC6361F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72816"/>
            <a:ext cx="11340000" cy="3727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DAA65-FF2E-AEDF-6BDE-B2F4A4EBD6A0}"/>
              </a:ext>
            </a:extLst>
          </p:cNvPr>
          <p:cNvSpPr/>
          <p:nvPr/>
        </p:nvSpPr>
        <p:spPr bwMode="white">
          <a:xfrm>
            <a:off x="1815958" y="3126513"/>
            <a:ext cx="257078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DD3C6-8B2E-30CD-1A26-B1B533FD2803}"/>
              </a:ext>
            </a:extLst>
          </p:cNvPr>
          <p:cNvSpPr/>
          <p:nvPr/>
        </p:nvSpPr>
        <p:spPr bwMode="white">
          <a:xfrm>
            <a:off x="1825479" y="3631766"/>
            <a:ext cx="23803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9EE08F-972C-FA80-0AF9-9C1D93780D9B}"/>
              </a:ext>
            </a:extLst>
          </p:cNvPr>
          <p:cNvSpPr/>
          <p:nvPr/>
        </p:nvSpPr>
        <p:spPr bwMode="white">
          <a:xfrm>
            <a:off x="1815958" y="4127486"/>
            <a:ext cx="257078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5115AA-5128-0F36-C914-088BB6FC0CB0}"/>
              </a:ext>
            </a:extLst>
          </p:cNvPr>
          <p:cNvSpPr/>
          <p:nvPr/>
        </p:nvSpPr>
        <p:spPr bwMode="white">
          <a:xfrm>
            <a:off x="1825479" y="4632739"/>
            <a:ext cx="23803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606654-C9F0-9439-9C4B-04DDEAF12593}"/>
              </a:ext>
            </a:extLst>
          </p:cNvPr>
          <p:cNvSpPr/>
          <p:nvPr/>
        </p:nvSpPr>
        <p:spPr bwMode="white">
          <a:xfrm>
            <a:off x="1815958" y="5137992"/>
            <a:ext cx="257078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2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839CC-88F7-ED8C-7175-5638F072F9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4229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84AD9-F575-6A66-6456-B07A9EA502DB}"/>
              </a:ext>
            </a:extLst>
          </p:cNvPr>
          <p:cNvSpPr/>
          <p:nvPr/>
        </p:nvSpPr>
        <p:spPr bwMode="white">
          <a:xfrm>
            <a:off x="1652899" y="2329473"/>
            <a:ext cx="29516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A4E9A-401D-5A13-C876-7E5499DF44D6}"/>
              </a:ext>
            </a:extLst>
          </p:cNvPr>
          <p:cNvSpPr/>
          <p:nvPr/>
        </p:nvSpPr>
        <p:spPr bwMode="white">
          <a:xfrm>
            <a:off x="1690984" y="3567753"/>
            <a:ext cx="23803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650CE-553D-AE0D-91E2-5BD3E7CE8676}"/>
              </a:ext>
            </a:extLst>
          </p:cNvPr>
          <p:cNvSpPr/>
          <p:nvPr/>
        </p:nvSpPr>
        <p:spPr bwMode="white">
          <a:xfrm>
            <a:off x="1690984" y="4806034"/>
            <a:ext cx="23803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24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EB475-92C4-36E7-7923-BE7A704F9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4904"/>
            <a:ext cx="11340000" cy="2477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47B89-8E16-D5B4-C304-3A93B529BD16}"/>
              </a:ext>
            </a:extLst>
          </p:cNvPr>
          <p:cNvSpPr/>
          <p:nvPr/>
        </p:nvSpPr>
        <p:spPr bwMode="white">
          <a:xfrm>
            <a:off x="1623756" y="2679241"/>
            <a:ext cx="295163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B13FE-29E0-774B-F069-B5D11E37755A}"/>
              </a:ext>
            </a:extLst>
          </p:cNvPr>
          <p:cNvSpPr/>
          <p:nvPr/>
        </p:nvSpPr>
        <p:spPr bwMode="white">
          <a:xfrm>
            <a:off x="1661841" y="3917896"/>
            <a:ext cx="23803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2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