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30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88" b="27889"/>
          <a:stretch>
            <a:fillRect/>
          </a:stretch>
        </p:blipFill>
        <p:spPr>
          <a:xfrm>
            <a:off x="2207260" y="3141345"/>
            <a:ext cx="8209280" cy="808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75" y="549295"/>
            <a:ext cx="11340000" cy="131262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380" y="1870710"/>
            <a:ext cx="9672955" cy="14084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709" y="3357528"/>
            <a:ext cx="11340000" cy="33559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40245" y="3384760"/>
            <a:ext cx="1656184" cy="61940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91797" y="4057918"/>
            <a:ext cx="1656184" cy="61940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19889" y="4727918"/>
            <a:ext cx="1656184" cy="61940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0245" y="5411017"/>
            <a:ext cx="1656184" cy="61940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19463" y="6079550"/>
            <a:ext cx="1656184" cy="6194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2420888"/>
            <a:ext cx="11340000" cy="25711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75533" y="3049384"/>
            <a:ext cx="209471" cy="238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75533" y="3458859"/>
            <a:ext cx="209471" cy="238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46968" y="3868334"/>
            <a:ext cx="257078" cy="238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75533" y="4277809"/>
            <a:ext cx="209471" cy="238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46968" y="4677761"/>
            <a:ext cx="257078" cy="247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8288" y="2714450"/>
            <a:ext cx="3165972" cy="25458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51384" y="2420888"/>
            <a:ext cx="11340000" cy="30041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55918" y="3059866"/>
            <a:ext cx="295163" cy="247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55918" y="3870510"/>
            <a:ext cx="295163" cy="247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84482" y="4681155"/>
            <a:ext cx="238035" cy="247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60296" y="2172927"/>
            <a:ext cx="2808312" cy="608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844824"/>
            <a:ext cx="11340000" cy="37863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054936" y="3208660"/>
            <a:ext cx="257078" cy="238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35440" y="3609227"/>
            <a:ext cx="257078" cy="257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11309" y="4839541"/>
            <a:ext cx="238035" cy="24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45112" y="5249646"/>
            <a:ext cx="285642" cy="24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71</cp:revision>
  <dcterms:created xsi:type="dcterms:W3CDTF">2015-09-16T06:44:00Z</dcterms:created>
  <dcterms:modified xsi:type="dcterms:W3CDTF">2025-01-16T08:54:53Z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