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AC041-2568-4B22-1253-FEDE7A85F6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 b="33511"/>
          <a:stretch/>
        </p:blipFill>
        <p:spPr>
          <a:xfrm>
            <a:off x="1859848" y="3118588"/>
            <a:ext cx="8472304" cy="6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CA494-8E80-5AE1-A74C-0DDAA2CDE0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7348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65D610-B0A3-9BC7-81C8-57C7AF4BE78F}"/>
              </a:ext>
            </a:extLst>
          </p:cNvPr>
          <p:cNvSpPr/>
          <p:nvPr/>
        </p:nvSpPr>
        <p:spPr bwMode="white">
          <a:xfrm>
            <a:off x="1618976" y="4621624"/>
            <a:ext cx="257078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9A6BDF-E254-EF92-8D65-6D8B92411F5F}"/>
              </a:ext>
            </a:extLst>
          </p:cNvPr>
          <p:cNvSpPr/>
          <p:nvPr/>
        </p:nvSpPr>
        <p:spPr bwMode="white">
          <a:xfrm>
            <a:off x="7379430" y="4631152"/>
            <a:ext cx="285642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9FEB6A-7F69-008F-6067-843E320A286F}"/>
              </a:ext>
            </a:extLst>
          </p:cNvPr>
          <p:cNvSpPr/>
          <p:nvPr/>
        </p:nvSpPr>
        <p:spPr bwMode="white">
          <a:xfrm>
            <a:off x="1618976" y="5117069"/>
            <a:ext cx="266599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F46DC7-AD4F-A976-EC08-9435CC4A66E4}"/>
              </a:ext>
            </a:extLst>
          </p:cNvPr>
          <p:cNvSpPr/>
          <p:nvPr/>
        </p:nvSpPr>
        <p:spPr bwMode="white">
          <a:xfrm>
            <a:off x="7407994" y="5117069"/>
            <a:ext cx="238035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45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42418-4F53-068A-5EDF-119FF1629B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72816"/>
            <a:ext cx="11340000" cy="43113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B8D138-B865-3669-C420-B6662F5DB5AE}"/>
              </a:ext>
            </a:extLst>
          </p:cNvPr>
          <p:cNvSpPr/>
          <p:nvPr/>
        </p:nvSpPr>
        <p:spPr bwMode="white">
          <a:xfrm>
            <a:off x="1804141" y="2488197"/>
            <a:ext cx="209471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07169-24F4-20C7-BE0F-109B21EED121}"/>
              </a:ext>
            </a:extLst>
          </p:cNvPr>
          <p:cNvSpPr/>
          <p:nvPr/>
        </p:nvSpPr>
        <p:spPr bwMode="white">
          <a:xfrm>
            <a:off x="1804141" y="2965118"/>
            <a:ext cx="209471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7A4825-9731-9E3B-819E-10E48CB02D46}"/>
              </a:ext>
            </a:extLst>
          </p:cNvPr>
          <p:cNvSpPr/>
          <p:nvPr/>
        </p:nvSpPr>
        <p:spPr bwMode="white">
          <a:xfrm>
            <a:off x="1775576" y="3451577"/>
            <a:ext cx="257078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851401-A05D-8651-369F-9C98C917E381}"/>
              </a:ext>
            </a:extLst>
          </p:cNvPr>
          <p:cNvSpPr/>
          <p:nvPr/>
        </p:nvSpPr>
        <p:spPr bwMode="white">
          <a:xfrm>
            <a:off x="1804141" y="3938036"/>
            <a:ext cx="209471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2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B20A7-5690-B6F4-8C35-AB2D98F90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16832"/>
            <a:ext cx="11340000" cy="35237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B01898-8539-5892-5DDB-D35E7DB7C167}"/>
              </a:ext>
            </a:extLst>
          </p:cNvPr>
          <p:cNvSpPr/>
          <p:nvPr/>
        </p:nvSpPr>
        <p:spPr bwMode="white">
          <a:xfrm>
            <a:off x="1988538" y="2640637"/>
            <a:ext cx="238035" cy="2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D87137-0D22-1811-AF93-4C77672FD42B}"/>
              </a:ext>
            </a:extLst>
          </p:cNvPr>
          <p:cNvSpPr/>
          <p:nvPr/>
        </p:nvSpPr>
        <p:spPr bwMode="white">
          <a:xfrm>
            <a:off x="1979016" y="3612060"/>
            <a:ext cx="257078" cy="2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92D09D-E7F8-7C1D-6D86-B6BEF089B926}"/>
              </a:ext>
            </a:extLst>
          </p:cNvPr>
          <p:cNvSpPr/>
          <p:nvPr/>
        </p:nvSpPr>
        <p:spPr bwMode="white">
          <a:xfrm>
            <a:off x="1988538" y="4583483"/>
            <a:ext cx="238035" cy="2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2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1E713-0034-4DD7-31AA-8350BAB67B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1340000" cy="39487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429000"/>
            <a:ext cx="1680305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000" y="4284000"/>
            <a:ext cx="1680305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5040000"/>
            <a:ext cx="1680305" cy="62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35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