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357" y="3010742"/>
            <a:ext cx="2805286" cy="836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6806F-4C73-1E79-02BE-FFC61A1E7C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410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15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C5D70-F94E-3F86-E82A-F6A7CF65CE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348880"/>
            <a:ext cx="11340000" cy="288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4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38C28-35A6-9F62-B65A-E578179367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402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38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99A76F-83DE-2506-B70D-3379592C35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60848"/>
            <a:ext cx="11340000" cy="342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77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2025-01-15T15:51:59Z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