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26FF1-7613-6E31-0A2D-D281E31826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 b="33511"/>
          <a:stretch/>
        </p:blipFill>
        <p:spPr>
          <a:xfrm>
            <a:off x="1823844" y="3118588"/>
            <a:ext cx="8544312" cy="6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5C48F-AFAF-AD91-1674-DD8D01124A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76872"/>
            <a:ext cx="11340000" cy="290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37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FEB3E-56D4-2CB1-1058-7AED8455E7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204864"/>
            <a:ext cx="11340000" cy="28552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3690FE-7559-174C-1178-55618A929FA9}"/>
              </a:ext>
            </a:extLst>
          </p:cNvPr>
          <p:cNvSpPr/>
          <p:nvPr/>
        </p:nvSpPr>
        <p:spPr bwMode="white">
          <a:xfrm>
            <a:off x="2156376" y="2376754"/>
            <a:ext cx="209471" cy="23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6E4049-9B47-18DA-EF7B-C751BF0DF7EC}"/>
              </a:ext>
            </a:extLst>
          </p:cNvPr>
          <p:cNvSpPr/>
          <p:nvPr/>
        </p:nvSpPr>
        <p:spPr bwMode="white">
          <a:xfrm>
            <a:off x="2156376" y="2949724"/>
            <a:ext cx="209471" cy="23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262E5F-2CFF-8375-0DCA-6697EC7F6683}"/>
              </a:ext>
            </a:extLst>
          </p:cNvPr>
          <p:cNvSpPr/>
          <p:nvPr/>
        </p:nvSpPr>
        <p:spPr bwMode="white">
          <a:xfrm>
            <a:off x="2127812" y="3513144"/>
            <a:ext cx="257078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059ECB-B082-8FE8-8D29-B892C4035DF3}"/>
              </a:ext>
            </a:extLst>
          </p:cNvPr>
          <p:cNvSpPr/>
          <p:nvPr/>
        </p:nvSpPr>
        <p:spPr bwMode="white">
          <a:xfrm>
            <a:off x="2156376" y="4086114"/>
            <a:ext cx="209471" cy="23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F4ED6D-A53A-8620-5B60-AC770112B916}"/>
              </a:ext>
            </a:extLst>
          </p:cNvPr>
          <p:cNvSpPr/>
          <p:nvPr/>
        </p:nvSpPr>
        <p:spPr bwMode="white">
          <a:xfrm>
            <a:off x="2156376" y="4649534"/>
            <a:ext cx="209471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4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7DB65-EE51-FD46-2D2A-F56D6412AB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20888"/>
            <a:ext cx="11340000" cy="240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55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26887" y="1848126"/>
            <a:ext cx="11340000" cy="3915459"/>
            <a:chOff x="826887" y="1848126"/>
            <a:chExt cx="11340000" cy="3915459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032C8900-E897-E4BA-5108-21EEA37130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5643"/>
            <a:stretch/>
          </p:blipFill>
          <p:spPr>
            <a:xfrm>
              <a:off x="826887" y="1848126"/>
              <a:ext cx="11340000" cy="572762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6887" y="2492896"/>
              <a:ext cx="10741721" cy="3270689"/>
            </a:xfrm>
            <a:prstGeom prst="rect">
              <a:avLst/>
            </a:prstGeom>
          </p:spPr>
        </p:pic>
      </p:grpSp>
      <p:sp>
        <p:nvSpPr>
          <p:cNvPr id="9" name="椭圆 8"/>
          <p:cNvSpPr/>
          <p:nvPr/>
        </p:nvSpPr>
        <p:spPr>
          <a:xfrm>
            <a:off x="2351584" y="3573016"/>
            <a:ext cx="432048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4727848" y="4869160"/>
            <a:ext cx="432048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6280863" y="3573016"/>
            <a:ext cx="432048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9408368" y="3573015"/>
            <a:ext cx="432048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47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2B611-26DD-6A60-AFDC-56DFB1BF85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060848"/>
            <a:ext cx="11340000" cy="3491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AE81C6-98F7-8736-36BD-226838B32C82}"/>
              </a:ext>
            </a:extLst>
          </p:cNvPr>
          <p:cNvSpPr/>
          <p:nvPr/>
        </p:nvSpPr>
        <p:spPr bwMode="white">
          <a:xfrm>
            <a:off x="4202863" y="4006825"/>
            <a:ext cx="257078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F006AC-04FF-7DF0-A1AC-8022F60CCC83}"/>
              </a:ext>
            </a:extLst>
          </p:cNvPr>
          <p:cNvSpPr/>
          <p:nvPr/>
        </p:nvSpPr>
        <p:spPr bwMode="white">
          <a:xfrm>
            <a:off x="10477473" y="4006825"/>
            <a:ext cx="238035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82B57A-E140-CE49-28BC-48E89B20314D}"/>
              </a:ext>
            </a:extLst>
          </p:cNvPr>
          <p:cNvSpPr/>
          <p:nvPr/>
        </p:nvSpPr>
        <p:spPr bwMode="white">
          <a:xfrm>
            <a:off x="4964576" y="4960736"/>
            <a:ext cx="285642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BB8A4E-5380-5B26-DCDC-09AD4796022A}"/>
              </a:ext>
            </a:extLst>
          </p:cNvPr>
          <p:cNvSpPr/>
          <p:nvPr/>
        </p:nvSpPr>
        <p:spPr bwMode="white">
          <a:xfrm>
            <a:off x="10315609" y="4960736"/>
            <a:ext cx="247557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3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2025-01-15T16:26:42Z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