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822E6C-A565-D898-AFBD-9B94688E67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4" b="28890"/>
          <a:stretch/>
        </p:blipFill>
        <p:spPr>
          <a:xfrm>
            <a:off x="1895852" y="3082584"/>
            <a:ext cx="8400296" cy="692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6CB5E3-2B73-C42B-3197-2C7380B7D2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700808"/>
            <a:ext cx="11340000" cy="42761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140968"/>
            <a:ext cx="162000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8000" y="3888000"/>
            <a:ext cx="2351936" cy="6211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8000" y="4589390"/>
            <a:ext cx="1703704" cy="6393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2000" y="5328001"/>
            <a:ext cx="1620000" cy="62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949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E12DEC-F391-7E2D-4B13-A50E2589DA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348880"/>
            <a:ext cx="11340000" cy="27605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244DED-10AC-D2CB-CFA9-D13EA10DC9A4}"/>
              </a:ext>
            </a:extLst>
          </p:cNvPr>
          <p:cNvSpPr/>
          <p:nvPr/>
        </p:nvSpPr>
        <p:spPr bwMode="white">
          <a:xfrm>
            <a:off x="1556490" y="4287967"/>
            <a:ext cx="238035" cy="24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9C5BC7-6FFF-2184-60E2-4F8A5351667F}"/>
              </a:ext>
            </a:extLst>
          </p:cNvPr>
          <p:cNvSpPr/>
          <p:nvPr/>
        </p:nvSpPr>
        <p:spPr bwMode="white">
          <a:xfrm>
            <a:off x="6802787" y="4287967"/>
            <a:ext cx="266599" cy="24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99149D-863B-2505-0404-9C2B2CD495E3}"/>
              </a:ext>
            </a:extLst>
          </p:cNvPr>
          <p:cNvSpPr/>
          <p:nvPr/>
        </p:nvSpPr>
        <p:spPr bwMode="white">
          <a:xfrm>
            <a:off x="1527926" y="4746470"/>
            <a:ext cx="295163" cy="2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221E75-D8AB-5F09-FA0D-EF85BDCE513D}"/>
              </a:ext>
            </a:extLst>
          </p:cNvPr>
          <p:cNvSpPr/>
          <p:nvPr/>
        </p:nvSpPr>
        <p:spPr bwMode="white">
          <a:xfrm>
            <a:off x="6802787" y="4736918"/>
            <a:ext cx="257078" cy="25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60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B7C1FB-349D-E1EB-127F-8F2BCF8783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276872"/>
            <a:ext cx="11340000" cy="29500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356992"/>
            <a:ext cx="8856984" cy="6089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509120"/>
            <a:ext cx="885698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54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5D9C0B-84D3-E4EE-CBFB-71610EF0D1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49994"/>
            <a:ext cx="11340000" cy="54913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E0B6E7-18EB-38FB-8E95-C5A13E5B9526}"/>
              </a:ext>
            </a:extLst>
          </p:cNvPr>
          <p:cNvSpPr/>
          <p:nvPr/>
        </p:nvSpPr>
        <p:spPr bwMode="white">
          <a:xfrm>
            <a:off x="2242031" y="3204389"/>
            <a:ext cx="247556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75377B-2242-8ACB-8A3A-44E9315F6295}"/>
              </a:ext>
            </a:extLst>
          </p:cNvPr>
          <p:cNvSpPr/>
          <p:nvPr/>
        </p:nvSpPr>
        <p:spPr bwMode="white">
          <a:xfrm>
            <a:off x="2251553" y="4119618"/>
            <a:ext cx="238035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BA9DE5-2798-1819-01D4-DD49E103266F}"/>
              </a:ext>
            </a:extLst>
          </p:cNvPr>
          <p:cNvSpPr/>
          <p:nvPr/>
        </p:nvSpPr>
        <p:spPr bwMode="white">
          <a:xfrm>
            <a:off x="2242031" y="5025314"/>
            <a:ext cx="218992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5EFF47-E6EE-194C-57D4-D16301F02D9F}"/>
              </a:ext>
            </a:extLst>
          </p:cNvPr>
          <p:cNvSpPr/>
          <p:nvPr/>
        </p:nvSpPr>
        <p:spPr bwMode="white">
          <a:xfrm>
            <a:off x="4993719" y="5940543"/>
            <a:ext cx="295163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8988A1-91CF-93BB-CB49-2F2B59110812}"/>
              </a:ext>
            </a:extLst>
          </p:cNvPr>
          <p:cNvSpPr/>
          <p:nvPr/>
        </p:nvSpPr>
        <p:spPr bwMode="white">
          <a:xfrm>
            <a:off x="3422686" y="6398157"/>
            <a:ext cx="257078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46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71</cp:revision>
  <dcterms:created xsi:type="dcterms:W3CDTF">2015-09-16T06:44:00Z</dcterms:created>
  <dcterms:modified xsi:type="dcterms:W3CDTF">2025-01-15T16:11:43Z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