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494" y="7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 b="30813"/>
          <a:stretch>
            <a:fillRect/>
          </a:stretch>
        </p:blipFill>
        <p:spPr>
          <a:xfrm>
            <a:off x="2783840" y="3068955"/>
            <a:ext cx="7157720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16832"/>
            <a:ext cx="11340000" cy="34236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0506" y="3595279"/>
            <a:ext cx="238035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4209" y="3595279"/>
            <a:ext cx="247556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6476" y="3595279"/>
            <a:ext cx="285642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9599" y="3595279"/>
            <a:ext cx="266599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76872"/>
            <a:ext cx="11340000" cy="2879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3605" y="3087371"/>
            <a:ext cx="209471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3605" y="3630882"/>
            <a:ext cx="209471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5040" y="4183929"/>
            <a:ext cx="257078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3605" y="4727440"/>
            <a:ext cx="209471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700808"/>
            <a:ext cx="11340000" cy="42924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420888"/>
            <a:ext cx="720080" cy="6194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000" y="3456000"/>
            <a:ext cx="720080" cy="6194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4480450"/>
            <a:ext cx="720080" cy="6194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5269315"/>
            <a:ext cx="648072" cy="619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977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000" y="3212976"/>
            <a:ext cx="1656184" cy="6194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000" y="3218873"/>
            <a:ext cx="1656184" cy="6194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0" y="4032000"/>
            <a:ext cx="1656184" cy="6194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4032000"/>
            <a:ext cx="1656184" cy="6194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4812521"/>
            <a:ext cx="1656184" cy="6194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9316" y="4824000"/>
            <a:ext cx="1656184" cy="6194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000" y="5760000"/>
            <a:ext cx="1656184" cy="6194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000" y="5760000"/>
            <a:ext cx="1656184" cy="619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71</cp:revision>
  <dcterms:created xsi:type="dcterms:W3CDTF">2015-09-16T06:44:00Z</dcterms:created>
  <dcterms:modified xsi:type="dcterms:W3CDTF">2025-01-16T08:59:22Z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