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34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AA014-0719-E74A-E902-29F3C4D319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/>
        </p:blipFill>
        <p:spPr>
          <a:xfrm>
            <a:off x="3444024" y="3013248"/>
            <a:ext cx="5303952" cy="83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3E5CB-CFEC-419F-A923-8AE0CD8669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348880"/>
            <a:ext cx="11340000" cy="2465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BBA02-1546-86D8-A6BC-57D7109ECE68}"/>
              </a:ext>
            </a:extLst>
          </p:cNvPr>
          <p:cNvSpPr/>
          <p:nvPr/>
        </p:nvSpPr>
        <p:spPr bwMode="white">
          <a:xfrm>
            <a:off x="1858823" y="2578260"/>
            <a:ext cx="257078" cy="25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3AFB1-5024-582C-14FA-62AC3F0E950E}"/>
              </a:ext>
            </a:extLst>
          </p:cNvPr>
          <p:cNvSpPr/>
          <p:nvPr/>
        </p:nvSpPr>
        <p:spPr bwMode="white">
          <a:xfrm>
            <a:off x="1877865" y="3792065"/>
            <a:ext cx="238035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1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3E3E6-4BB4-D706-04EB-A15114F87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435823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54E99C2-986C-140B-025B-D0151C9F76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 b="4057"/>
          <a:stretch/>
        </p:blipFill>
        <p:spPr>
          <a:xfrm>
            <a:off x="1847528" y="5122934"/>
            <a:ext cx="9865096" cy="1702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000" y="2611948"/>
            <a:ext cx="1752072" cy="673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2000" y="3492000"/>
            <a:ext cx="1752072" cy="673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000" y="4372657"/>
            <a:ext cx="1752072" cy="640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5253312"/>
            <a:ext cx="1752072" cy="673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000" y="6120000"/>
            <a:ext cx="174022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8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91F89-F2D7-52B2-26B9-9ED7CDD8DB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94"/>
          <a:stretch/>
        </p:blipFill>
        <p:spPr>
          <a:xfrm>
            <a:off x="1053278" y="1171069"/>
            <a:ext cx="11340000" cy="5760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791F89-F2D7-52B2-26B9-9ED7CDD8DB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8133" r="23165"/>
          <a:stretch/>
        </p:blipFill>
        <p:spPr>
          <a:xfrm>
            <a:off x="1847528" y="1654483"/>
            <a:ext cx="8280920" cy="32795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0098837-8431-8EC9-D8C2-B4C4B24B46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934071"/>
            <a:ext cx="11340000" cy="192392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1149A-BACE-D5FA-0F5C-250316487C32}"/>
              </a:ext>
            </a:extLst>
          </p:cNvPr>
          <p:cNvSpPr/>
          <p:nvPr/>
        </p:nvSpPr>
        <p:spPr bwMode="white">
          <a:xfrm>
            <a:off x="1988538" y="6410353"/>
            <a:ext cx="257078" cy="2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1E358B-98B1-359B-429C-CA7AC51E0E4E}"/>
              </a:ext>
            </a:extLst>
          </p:cNvPr>
          <p:cNvSpPr/>
          <p:nvPr/>
        </p:nvSpPr>
        <p:spPr bwMode="white">
          <a:xfrm>
            <a:off x="4140377" y="6419877"/>
            <a:ext cx="295163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D1FA2F-B704-FE7F-5BD5-FF147608C73C}"/>
              </a:ext>
            </a:extLst>
          </p:cNvPr>
          <p:cNvSpPr/>
          <p:nvPr/>
        </p:nvSpPr>
        <p:spPr bwMode="white">
          <a:xfrm>
            <a:off x="6339822" y="6419877"/>
            <a:ext cx="266599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D50093-7DD1-3C60-BC05-EB7BEC0C65F0}"/>
              </a:ext>
            </a:extLst>
          </p:cNvPr>
          <p:cNvSpPr/>
          <p:nvPr/>
        </p:nvSpPr>
        <p:spPr bwMode="white">
          <a:xfrm>
            <a:off x="8529747" y="6419877"/>
            <a:ext cx="228513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E958B8-B425-6CDB-961E-CDF36C569441}"/>
              </a:ext>
            </a:extLst>
          </p:cNvPr>
          <p:cNvSpPr/>
          <p:nvPr/>
        </p:nvSpPr>
        <p:spPr bwMode="white">
          <a:xfrm>
            <a:off x="10710150" y="6419877"/>
            <a:ext cx="238035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20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9CE2B-A195-C2DC-D388-5F9DB6D78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3810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E4089-2137-DBC6-F8D7-067FFAD5D443}"/>
              </a:ext>
            </a:extLst>
          </p:cNvPr>
          <p:cNvSpPr/>
          <p:nvPr/>
        </p:nvSpPr>
        <p:spPr bwMode="white">
          <a:xfrm>
            <a:off x="1556490" y="2808115"/>
            <a:ext cx="209471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38B34F-D10A-3C10-97A6-25157D8E447B}"/>
              </a:ext>
            </a:extLst>
          </p:cNvPr>
          <p:cNvSpPr/>
          <p:nvPr/>
        </p:nvSpPr>
        <p:spPr bwMode="white">
          <a:xfrm>
            <a:off x="1556490" y="3436861"/>
            <a:ext cx="209471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4C9D52-4CD0-4FE2-AE99-684ED589B7AF}"/>
              </a:ext>
            </a:extLst>
          </p:cNvPr>
          <p:cNvSpPr/>
          <p:nvPr/>
        </p:nvSpPr>
        <p:spPr bwMode="white">
          <a:xfrm>
            <a:off x="1527926" y="4075134"/>
            <a:ext cx="257078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D6481-0D03-F22F-CB25-9D648A61B215}"/>
              </a:ext>
            </a:extLst>
          </p:cNvPr>
          <p:cNvSpPr/>
          <p:nvPr/>
        </p:nvSpPr>
        <p:spPr bwMode="white">
          <a:xfrm>
            <a:off x="1556490" y="4703881"/>
            <a:ext cx="209471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EC74F0-D55B-247F-3C88-76B826ADBB2E}"/>
              </a:ext>
            </a:extLst>
          </p:cNvPr>
          <p:cNvSpPr/>
          <p:nvPr/>
        </p:nvSpPr>
        <p:spPr bwMode="white">
          <a:xfrm>
            <a:off x="1527926" y="5332627"/>
            <a:ext cx="257078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0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361AD-2D8F-610B-7A7B-E46B45022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5000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E126D-83B2-149F-B451-7EB42B2C06C8}"/>
              </a:ext>
            </a:extLst>
          </p:cNvPr>
          <p:cNvSpPr/>
          <p:nvPr/>
        </p:nvSpPr>
        <p:spPr bwMode="white">
          <a:xfrm>
            <a:off x="1673304" y="5428031"/>
            <a:ext cx="257078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35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ACB7C-06D7-0D19-AB1B-1498FA74BD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55481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048A6-517C-2EBF-91B8-5B523DB1688F}"/>
              </a:ext>
            </a:extLst>
          </p:cNvPr>
          <p:cNvSpPr/>
          <p:nvPr/>
        </p:nvSpPr>
        <p:spPr bwMode="white">
          <a:xfrm>
            <a:off x="1580312" y="1396942"/>
            <a:ext cx="257078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8EAE6-E8AB-7300-8776-04D09DC0FBF1}"/>
              </a:ext>
            </a:extLst>
          </p:cNvPr>
          <p:cNvSpPr/>
          <p:nvPr/>
        </p:nvSpPr>
        <p:spPr bwMode="white">
          <a:xfrm>
            <a:off x="1551748" y="2664816"/>
            <a:ext cx="295163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02825-3BDE-14CD-47DF-AA8DBF6931FE}"/>
              </a:ext>
            </a:extLst>
          </p:cNvPr>
          <p:cNvSpPr/>
          <p:nvPr/>
        </p:nvSpPr>
        <p:spPr bwMode="white">
          <a:xfrm>
            <a:off x="1589833" y="3932691"/>
            <a:ext cx="238035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4F0B1-C694-72D7-0F2B-C6F7175E4ABD}"/>
              </a:ext>
            </a:extLst>
          </p:cNvPr>
          <p:cNvSpPr/>
          <p:nvPr/>
        </p:nvSpPr>
        <p:spPr bwMode="white">
          <a:xfrm>
            <a:off x="1589833" y="5191032"/>
            <a:ext cx="238035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6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45691-14C0-B642-CF99-D217E1C07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83" y="1556792"/>
            <a:ext cx="11340000" cy="4452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6C3F7-3872-ED36-2BB5-DBE9A40075B4}"/>
              </a:ext>
            </a:extLst>
          </p:cNvPr>
          <p:cNvSpPr/>
          <p:nvPr/>
        </p:nvSpPr>
        <p:spPr bwMode="white">
          <a:xfrm>
            <a:off x="1763674" y="3273093"/>
            <a:ext cx="295163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714FF-2D2B-BF24-FC9A-8FC997A455F1}"/>
              </a:ext>
            </a:extLst>
          </p:cNvPr>
          <p:cNvSpPr/>
          <p:nvPr/>
        </p:nvSpPr>
        <p:spPr bwMode="white">
          <a:xfrm>
            <a:off x="1763674" y="4751020"/>
            <a:ext cx="295163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714FF-2D2B-BF24-FC9A-8FC997A455F1}"/>
              </a:ext>
            </a:extLst>
          </p:cNvPr>
          <p:cNvSpPr/>
          <p:nvPr/>
        </p:nvSpPr>
        <p:spPr bwMode="white">
          <a:xfrm>
            <a:off x="10776520" y="1432836"/>
            <a:ext cx="1152128" cy="120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33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4800C-B2B9-C456-FD08-A7F4DBBE3C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700808"/>
            <a:ext cx="11340000" cy="4378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92378-8708-EB23-5BC3-4251BFE49932}"/>
              </a:ext>
            </a:extLst>
          </p:cNvPr>
          <p:cNvSpPr/>
          <p:nvPr/>
        </p:nvSpPr>
        <p:spPr bwMode="white">
          <a:xfrm>
            <a:off x="2021881" y="1910661"/>
            <a:ext cx="238035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025ED9-2653-F13E-E81B-F41A8B7C1279}"/>
              </a:ext>
            </a:extLst>
          </p:cNvPr>
          <p:cNvSpPr/>
          <p:nvPr/>
        </p:nvSpPr>
        <p:spPr bwMode="white">
          <a:xfrm>
            <a:off x="1983796" y="3389172"/>
            <a:ext cx="29516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E0F5C9-AC9B-E8E8-F7EF-A87DBDC2C52B}"/>
              </a:ext>
            </a:extLst>
          </p:cNvPr>
          <p:cNvSpPr/>
          <p:nvPr/>
        </p:nvSpPr>
        <p:spPr bwMode="white">
          <a:xfrm>
            <a:off x="2021881" y="4867683"/>
            <a:ext cx="238035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6CBA6-1FF0-F98D-0BEA-8D956FB41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681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05649-B0E1-267C-F752-518704ABAB55}"/>
              </a:ext>
            </a:extLst>
          </p:cNvPr>
          <p:cNvSpPr/>
          <p:nvPr/>
        </p:nvSpPr>
        <p:spPr bwMode="white">
          <a:xfrm>
            <a:off x="1969495" y="2703218"/>
            <a:ext cx="238035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92C055-7C88-BBC9-57CD-3A4EDB790863}"/>
              </a:ext>
            </a:extLst>
          </p:cNvPr>
          <p:cNvSpPr/>
          <p:nvPr/>
        </p:nvSpPr>
        <p:spPr bwMode="white">
          <a:xfrm>
            <a:off x="1969495" y="3313631"/>
            <a:ext cx="238035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A13089-32ED-7CDF-379C-CC7B6F96CE22}"/>
              </a:ext>
            </a:extLst>
          </p:cNvPr>
          <p:cNvSpPr/>
          <p:nvPr/>
        </p:nvSpPr>
        <p:spPr bwMode="white">
          <a:xfrm>
            <a:off x="1940931" y="3924045"/>
            <a:ext cx="295163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89086-8414-FA53-796A-4FA8B32F5DDA}"/>
              </a:ext>
            </a:extLst>
          </p:cNvPr>
          <p:cNvSpPr/>
          <p:nvPr/>
        </p:nvSpPr>
        <p:spPr bwMode="white">
          <a:xfrm>
            <a:off x="1940931" y="4534459"/>
            <a:ext cx="295163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EFA1AB-F604-BFB7-1439-7C17C319D51F}"/>
              </a:ext>
            </a:extLst>
          </p:cNvPr>
          <p:cNvSpPr/>
          <p:nvPr/>
        </p:nvSpPr>
        <p:spPr bwMode="white">
          <a:xfrm>
            <a:off x="1940931" y="5144872"/>
            <a:ext cx="295163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94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B6C98-15CD-F0FD-DCE3-1047802E2A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20888"/>
            <a:ext cx="11340000" cy="2574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1232B-C952-797D-3BD6-D77C26FF3490}"/>
              </a:ext>
            </a:extLst>
          </p:cNvPr>
          <p:cNvSpPr/>
          <p:nvPr/>
        </p:nvSpPr>
        <p:spPr bwMode="white">
          <a:xfrm>
            <a:off x="1812373" y="4547479"/>
            <a:ext cx="2665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62D34C-4660-6D7B-805A-DF3A6AF3C04A}"/>
              </a:ext>
            </a:extLst>
          </p:cNvPr>
          <p:cNvSpPr/>
          <p:nvPr/>
        </p:nvSpPr>
        <p:spPr bwMode="white">
          <a:xfrm>
            <a:off x="4126076" y="4547479"/>
            <a:ext cx="209471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C8FDB-74AF-46F2-27FC-E7088A7AFD8B}"/>
              </a:ext>
            </a:extLst>
          </p:cNvPr>
          <p:cNvSpPr/>
          <p:nvPr/>
        </p:nvSpPr>
        <p:spPr bwMode="white">
          <a:xfrm>
            <a:off x="6373129" y="4547479"/>
            <a:ext cx="257078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93385B-BDB6-C138-65AB-2F2941F2C7B7}"/>
              </a:ext>
            </a:extLst>
          </p:cNvPr>
          <p:cNvSpPr/>
          <p:nvPr/>
        </p:nvSpPr>
        <p:spPr bwMode="white">
          <a:xfrm>
            <a:off x="8648746" y="4547479"/>
            <a:ext cx="257078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585AA2-18E9-4138-E25E-ED4E135A6A9D}"/>
              </a:ext>
            </a:extLst>
          </p:cNvPr>
          <p:cNvSpPr/>
          <p:nvPr/>
        </p:nvSpPr>
        <p:spPr bwMode="white">
          <a:xfrm>
            <a:off x="10838670" y="4547479"/>
            <a:ext cx="21899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2CAD7-549B-955C-0127-50489F8D9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4057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26F57-63FA-DDB6-93B6-491FCE4A1FAE}"/>
              </a:ext>
            </a:extLst>
          </p:cNvPr>
          <p:cNvSpPr/>
          <p:nvPr/>
        </p:nvSpPr>
        <p:spPr bwMode="white">
          <a:xfrm>
            <a:off x="5835766" y="4051336"/>
            <a:ext cx="238035" cy="2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B2FD41-BCDF-12E6-FE85-0684570168F8}"/>
              </a:ext>
            </a:extLst>
          </p:cNvPr>
          <p:cNvSpPr/>
          <p:nvPr/>
        </p:nvSpPr>
        <p:spPr bwMode="white">
          <a:xfrm>
            <a:off x="10977328" y="4041812"/>
            <a:ext cx="257078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E85E5-99A9-7190-0999-7F9D1AEFE00D}"/>
              </a:ext>
            </a:extLst>
          </p:cNvPr>
          <p:cNvSpPr/>
          <p:nvPr/>
        </p:nvSpPr>
        <p:spPr bwMode="white">
          <a:xfrm>
            <a:off x="2846043" y="4689435"/>
            <a:ext cx="218992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275AF-63A4-9A6D-A187-30369A6C40A5}"/>
              </a:ext>
            </a:extLst>
          </p:cNvPr>
          <p:cNvSpPr/>
          <p:nvPr/>
        </p:nvSpPr>
        <p:spPr bwMode="white">
          <a:xfrm>
            <a:off x="9558638" y="4689435"/>
            <a:ext cx="295162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9E9D3A-EA3F-E6C8-2ADF-C3231C2D25F8}"/>
              </a:ext>
            </a:extLst>
          </p:cNvPr>
          <p:cNvSpPr/>
          <p:nvPr/>
        </p:nvSpPr>
        <p:spPr bwMode="white">
          <a:xfrm>
            <a:off x="1703474" y="5337058"/>
            <a:ext cx="266599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6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624C9-B58E-3CB7-14B5-C4F0FC313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8169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C7180-A52F-94C9-CD4E-3FEC1B6CCE65}"/>
              </a:ext>
            </a:extLst>
          </p:cNvPr>
          <p:cNvSpPr/>
          <p:nvPr/>
        </p:nvSpPr>
        <p:spPr bwMode="white">
          <a:xfrm>
            <a:off x="1393431" y="3206032"/>
            <a:ext cx="238035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D200C-311D-9D84-778F-58A669C30644}"/>
              </a:ext>
            </a:extLst>
          </p:cNvPr>
          <p:cNvSpPr/>
          <p:nvPr/>
        </p:nvSpPr>
        <p:spPr bwMode="white">
          <a:xfrm>
            <a:off x="1364867" y="3854656"/>
            <a:ext cx="295163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38CDB6-2892-D3E0-0370-F9AF34D007F0}"/>
              </a:ext>
            </a:extLst>
          </p:cNvPr>
          <p:cNvSpPr/>
          <p:nvPr/>
        </p:nvSpPr>
        <p:spPr bwMode="white">
          <a:xfrm>
            <a:off x="1383910" y="4493742"/>
            <a:ext cx="257078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590A43-65DA-3892-A806-9B11D109B4BB}"/>
              </a:ext>
            </a:extLst>
          </p:cNvPr>
          <p:cNvSpPr/>
          <p:nvPr/>
        </p:nvSpPr>
        <p:spPr bwMode="white">
          <a:xfrm>
            <a:off x="1364867" y="5142367"/>
            <a:ext cx="295163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EB5638-3EBD-75B1-C571-35E508577D21}"/>
              </a:ext>
            </a:extLst>
          </p:cNvPr>
          <p:cNvSpPr/>
          <p:nvPr/>
        </p:nvSpPr>
        <p:spPr bwMode="white">
          <a:xfrm>
            <a:off x="1383910" y="5781453"/>
            <a:ext cx="257078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7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72C50-C82F-832B-63E6-230E0DA86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5161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000" y="2204864"/>
            <a:ext cx="1752072" cy="673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204864"/>
            <a:ext cx="1752072" cy="673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1752072" cy="673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000" y="4077072"/>
            <a:ext cx="1752072" cy="673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000" y="4077071"/>
            <a:ext cx="1752072" cy="673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000" y="4988936"/>
            <a:ext cx="1752072" cy="673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000" y="5868000"/>
            <a:ext cx="1752072" cy="67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6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C4470-DC2F-8DBA-9F34-38A3EB2F6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4068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F083F-AC7F-52BB-CA24-D124D60F067C}"/>
              </a:ext>
            </a:extLst>
          </p:cNvPr>
          <p:cNvSpPr/>
          <p:nvPr/>
        </p:nvSpPr>
        <p:spPr bwMode="white">
          <a:xfrm>
            <a:off x="1775576" y="2530870"/>
            <a:ext cx="238035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11C9C-20C6-9DED-1951-1CD865A05481}"/>
              </a:ext>
            </a:extLst>
          </p:cNvPr>
          <p:cNvSpPr/>
          <p:nvPr/>
        </p:nvSpPr>
        <p:spPr bwMode="white">
          <a:xfrm>
            <a:off x="1737491" y="3740980"/>
            <a:ext cx="295163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98FB4-DA70-9486-18AA-A264E3F0CCC9}"/>
              </a:ext>
            </a:extLst>
          </p:cNvPr>
          <p:cNvSpPr/>
          <p:nvPr/>
        </p:nvSpPr>
        <p:spPr bwMode="white">
          <a:xfrm>
            <a:off x="1756534" y="4941561"/>
            <a:ext cx="257078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9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71</cp:revision>
  <dcterms:created xsi:type="dcterms:W3CDTF">2015-09-16T06:44:00Z</dcterms:created>
  <dcterms:modified xsi:type="dcterms:W3CDTF">2025-01-15T16:34:43Z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