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 b="31526"/>
          <a:stretch>
            <a:fillRect/>
          </a:stretch>
        </p:blipFill>
        <p:spPr>
          <a:xfrm>
            <a:off x="1355792" y="3118588"/>
            <a:ext cx="9480416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27"/>
          <a:stretch>
            <a:fillRect/>
          </a:stretch>
        </p:blipFill>
        <p:spPr>
          <a:xfrm>
            <a:off x="264160" y="1412240"/>
            <a:ext cx="11339830" cy="14399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57" y="3574007"/>
            <a:ext cx="11340000" cy="29500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7468" y="980930"/>
            <a:ext cx="8136904" cy="23111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503" y="3656200"/>
            <a:ext cx="1656184" cy="61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1527" y="4367977"/>
            <a:ext cx="1692420" cy="61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3371" y="5132200"/>
            <a:ext cx="1632332" cy="61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615" y="5852200"/>
            <a:ext cx="1680488" cy="6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4287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8498" y="3845427"/>
            <a:ext cx="238035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8976" y="4321761"/>
            <a:ext cx="266599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8976" y="4788568"/>
            <a:ext cx="257078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9934" y="5274429"/>
            <a:ext cx="295163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8019" y="5750763"/>
            <a:ext cx="218992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38972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576" y="3398018"/>
            <a:ext cx="257078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4141" y="3874458"/>
            <a:ext cx="209471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576" y="4350898"/>
            <a:ext cx="257078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576" y="4827338"/>
            <a:ext cx="257078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4141" y="5303778"/>
            <a:ext cx="209471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2025-01-16T08:53:31Z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